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338B-B2FC-C11B-E330-6B4D2F0BD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19EE3-6A4D-C892-F9D5-E365FF95A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C3C20-BA88-3897-B44A-038C01D2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E2F62-FC4C-3664-25EA-372BE503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F7776-F29B-E3E3-DDF9-96A455B4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7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1155-53BC-A946-FD95-B36D94D8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BF08A-BBAD-5D01-A269-E681639DB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D72F-0B44-7343-701A-8DE975E5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E6312-30E3-3D68-40B6-88E3951BA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BE70D-C405-02EE-B39E-8955F689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8C8B1-0EF1-D31E-1E75-511E14D36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88294-9503-BD29-80E1-0A1D8EF0A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BA8AA-BA2E-8FF3-FCB5-B30695B4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662E-C3F0-EE47-11AF-F1EBC2C3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21EB-C47C-5171-CA86-7CA1C3D5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0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4BBC-4F5A-2C67-2E30-5D571AF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0E168-3492-1FC6-C94A-A5158F236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E2F62-086D-575B-5095-517019F6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414C3-892D-F1C3-1331-622157AA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14E9E-B5BC-5582-6BDD-79AE2829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7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94E2-0EAC-0685-F44E-5A7BE507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254DD-9AB6-DF31-5523-73CD60B46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A623A-2277-E2A4-CEFB-4278D372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DE57-131C-5F81-0BBE-7291EA9F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C1264-5170-E948-E4AF-8BDF64AD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60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A57C-07A2-66F7-EA3C-C3D6B7AC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FC9E-DC9A-F908-9AA3-62207AED2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AEECA-6397-FB2D-F08E-9FA462065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8FAFF-74EF-453C-471A-0281CDDA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D698-3C98-8BCF-2BF1-B68E835C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FD2B6-56A8-E373-8BBD-0BBEF0D1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9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984B2-E1F1-C2FA-BC8E-66F380CE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11BCC-20E0-6869-C593-FE5D05D79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8CB44-F542-CF4C-059A-0F099137D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5515D-A172-6D89-A607-3876555F8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68004-FFC8-6176-2B4C-370B792EC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AAAF3-F8CA-433C-0AF6-6EE636D5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64300-EDA9-05B2-A01D-E62C464D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677FC-5308-C0A5-5583-BCE2385E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2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018A-E634-00F4-660D-42384D7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3C096-E8E1-8BE0-3250-40CD9DF0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0F374-F143-CBC6-9EF1-C9D77CA6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67DC1-3BDC-F7B1-5DF1-C4EE2B1D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19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32FEC-57A3-BD24-E39B-C4765868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0D341-7E18-2351-9B0F-2211E451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3C716-4A1C-EE75-0221-2F94D689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6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E799-7B9E-A086-7BCD-DB472E03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79A41-C0EB-3751-6DBF-16E72D90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DFD20-4BFA-3E3D-894E-374901880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1EE2A-604D-69DA-77DC-1CF44592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DB33C-9E17-C110-1789-E21220FE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67006-61A1-A07C-AE16-422CA2EE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4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31E9-3FB4-E756-6066-D931DFD5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86B89-AA82-3671-A26B-0E726DD7D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65A7B-A1C5-CEEE-BA69-F56AADBE0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4CFD8-0EC3-90E3-07E8-AB2D6CB2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D2FE7-568F-2CAA-D756-371CF138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78D03-375B-8A76-17CB-C64EFC18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7F325-5598-568F-A3C4-12DF9C60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B9059-2C4E-3AAA-BD6E-49C3D382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FBBB1-5BE4-F97C-6286-CCA5DB99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5F2ED-0804-4379-8B58-E5D1490CBE4A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2B532-03F4-BC94-EB5C-D03D663F4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53934-0893-DD56-D5C5-0F673F405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CC5B-C75B-45CD-884E-C00870CD9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4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osed book with solid fill">
            <a:extLst>
              <a:ext uri="{FF2B5EF4-FFF2-40B4-BE49-F238E27FC236}">
                <a16:creationId xmlns:a16="http://schemas.microsoft.com/office/drawing/2014/main" id="{2CE90D78-3024-C6CB-FC12-686163E7D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9356" y="795180"/>
            <a:ext cx="7025268" cy="559102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1E539F-6B54-80D8-8AD4-350B6F93F367}"/>
              </a:ext>
            </a:extLst>
          </p:cNvPr>
          <p:cNvSpPr/>
          <p:nvPr/>
        </p:nvSpPr>
        <p:spPr>
          <a:xfrm>
            <a:off x="4653774" y="1371599"/>
            <a:ext cx="2538761" cy="31334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0" dirty="0"/>
              <a:t>Your Name</a:t>
            </a:r>
          </a:p>
          <a:p>
            <a:r>
              <a:rPr lang="en-GB" sz="3300" dirty="0"/>
              <a:t>GCSE English </a:t>
            </a:r>
          </a:p>
          <a:p>
            <a:r>
              <a:rPr lang="en-GB" sz="3300" dirty="0"/>
              <a:t>Mr Andy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D5248-E9E2-7CFD-9E6B-4C73A1C9C216}"/>
              </a:ext>
            </a:extLst>
          </p:cNvPr>
          <p:cNvSpPr/>
          <p:nvPr/>
        </p:nvSpPr>
        <p:spPr>
          <a:xfrm>
            <a:off x="0" y="0"/>
            <a:ext cx="12177132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8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1288-DA69-745F-ACEC-269DED6FD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Intro to GCSE English</a:t>
            </a:r>
            <a:endParaRPr lang="en-GB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91004-F561-91AA-6640-D2D793DBE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/>
              <a:t>Thursday 1</a:t>
            </a:r>
            <a:r>
              <a:rPr lang="en-US" b="1" u="sng" baseline="30000" dirty="0"/>
              <a:t>st</a:t>
            </a:r>
            <a:r>
              <a:rPr lang="en-US" b="1" u="sng" dirty="0"/>
              <a:t> September 2022</a:t>
            </a:r>
            <a:endParaRPr lang="en-GB" b="1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DE6703-E141-93B9-C164-D3629045765E}"/>
              </a:ext>
            </a:extLst>
          </p:cNvPr>
          <p:cNvSpPr/>
          <p:nvPr/>
        </p:nvSpPr>
        <p:spPr>
          <a:xfrm>
            <a:off x="0" y="0"/>
            <a:ext cx="12177132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1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3D8C5F-284D-B1B0-8C6C-EAE5A0DB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56" y="354063"/>
            <a:ext cx="9548687" cy="61498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421848-3374-104C-9E2B-143E64804F34}"/>
              </a:ext>
            </a:extLst>
          </p:cNvPr>
          <p:cNvSpPr/>
          <p:nvPr/>
        </p:nvSpPr>
        <p:spPr>
          <a:xfrm>
            <a:off x="0" y="0"/>
            <a:ext cx="12177132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4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7C31-03AE-14C0-514F-73BAE6E4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20" y="86949"/>
            <a:ext cx="6465848" cy="3113451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Challenging</a:t>
            </a:r>
            <a:endParaRPr lang="en-GB" sz="2000" dirty="0">
              <a:effectLst/>
              <a:latin typeface="Liberation Serif"/>
              <a:ea typeface="Noto Sans CJK SC Regular"/>
              <a:cs typeface="FreeSans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Define pollution in a sentence.</a:t>
            </a:r>
            <a:endParaRPr lang="en-GB" sz="2000" dirty="0">
              <a:effectLst/>
              <a:latin typeface="Liberation Serif"/>
              <a:ea typeface="Noto Sans CJK SC Regular"/>
              <a:cs typeface="FreeSans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Name TWO reasons why plastic pollution is a problem</a:t>
            </a:r>
            <a:endParaRPr lang="en-GB" sz="2000" dirty="0">
              <a:effectLst/>
              <a:latin typeface="Liberation Serif"/>
              <a:ea typeface="Noto Sans CJK SC Regular"/>
              <a:cs typeface="FreeSans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Describe two examples of the harm done by humans.</a:t>
            </a:r>
            <a:endParaRPr lang="en-GB" sz="2000" dirty="0">
              <a:effectLst/>
              <a:latin typeface="Liberation Serif"/>
              <a:ea typeface="Noto Sans CJK SC Regular"/>
              <a:cs typeface="FreeSans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15867-C17C-0DA5-FA5B-C7C52B4E67C7}"/>
              </a:ext>
            </a:extLst>
          </p:cNvPr>
          <p:cNvSpPr txBox="1"/>
          <p:nvPr/>
        </p:nvSpPr>
        <p:spPr>
          <a:xfrm>
            <a:off x="115230" y="3429000"/>
            <a:ext cx="6465848" cy="3273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solidFill>
                  <a:srgbClr val="C4591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Challenging</a:t>
            </a:r>
            <a:endParaRPr lang="en-GB" sz="2200" dirty="0">
              <a:effectLst/>
              <a:latin typeface="Liberation Serif"/>
              <a:ea typeface="Noto Sans CJK SC Regular"/>
              <a:cs typeface="Free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Write out TWO sentences from this article which show </a:t>
            </a:r>
            <a:r>
              <a:rPr lang="en-GB" sz="2200" b="1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writer’s</a:t>
            </a:r>
            <a:r>
              <a:rPr lang="en-GB" sz="2200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opinion.</a:t>
            </a:r>
            <a:endParaRPr lang="en-GB" sz="2200" dirty="0">
              <a:effectLst/>
              <a:latin typeface="Liberation Serif"/>
              <a:ea typeface="Noto Sans CJK SC Regular"/>
              <a:cs typeface="Free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Describe the next steps in tackling pollution, in your own words.</a:t>
            </a:r>
            <a:endParaRPr lang="en-GB" sz="2200" dirty="0">
              <a:effectLst/>
              <a:latin typeface="Liberation Serif"/>
              <a:ea typeface="Noto Sans CJK SC Regular"/>
              <a:cs typeface="Free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Write out a sentence from the text which contains adjectives. What effect do these adjectives create on the reader? Why?</a:t>
            </a:r>
            <a:endParaRPr lang="en-GB" sz="2200" dirty="0">
              <a:effectLst/>
              <a:latin typeface="Liberation Serif"/>
              <a:ea typeface="Noto Sans CJK SC Regular"/>
              <a:cs typeface="Free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F3301E-A5F0-9B1E-5903-22B69358834F}"/>
              </a:ext>
            </a:extLst>
          </p:cNvPr>
          <p:cNvSpPr txBox="1"/>
          <p:nvPr/>
        </p:nvSpPr>
        <p:spPr>
          <a:xfrm>
            <a:off x="6746488" y="96154"/>
            <a:ext cx="5343291" cy="66702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300" b="1" dirty="0">
                <a:solidFill>
                  <a:srgbClr val="00B05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Mega Challenging </a:t>
            </a:r>
            <a:endParaRPr lang="en-GB" sz="2300" dirty="0">
              <a:effectLst/>
              <a:latin typeface="Liberation Serif"/>
              <a:ea typeface="Noto Sans CJK SC Regular"/>
              <a:cs typeface="Free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3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Evaluating the entire article, what are the writer’s opinions on the state of the oceans? How do you know? (1 paragraph)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300" dirty="0">
              <a:effectLst/>
              <a:latin typeface="Liberation Serif"/>
              <a:ea typeface="Noto Sans CJK SC Regular"/>
              <a:cs typeface="Free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3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Is this article completely unbiased? How can you tell?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300" dirty="0">
              <a:effectLst/>
              <a:latin typeface="Liberation Serif"/>
              <a:ea typeface="Noto Sans CJK SC Regular"/>
              <a:cs typeface="Free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3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What kind of tone does the writer establish in the article and why? Provide examples.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300" dirty="0">
              <a:effectLst/>
              <a:latin typeface="Liberation Serif"/>
              <a:ea typeface="Noto Sans CJK SC Regular"/>
              <a:cs typeface="Free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3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4.. Write a </a:t>
            </a:r>
            <a:r>
              <a:rPr lang="en-GB" sz="2300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paragraph</a:t>
            </a:r>
            <a:r>
              <a:rPr lang="en-GB" sz="23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summarises </a:t>
            </a:r>
            <a:r>
              <a:rPr lang="en-GB" sz="2300" b="1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own opinion </a:t>
            </a:r>
            <a:r>
              <a:rPr lang="en-GB" sz="23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plastic pollution. Your sentence should include a semi-colon.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500" dirty="0">
              <a:effectLst/>
              <a:latin typeface="Liberation Serif"/>
              <a:ea typeface="Noto Sans CJK SC Regular"/>
              <a:cs typeface="Free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7F9F58-C6DF-9140-4871-FA475D732E93}"/>
              </a:ext>
            </a:extLst>
          </p:cNvPr>
          <p:cNvSpPr/>
          <p:nvPr/>
        </p:nvSpPr>
        <p:spPr>
          <a:xfrm>
            <a:off x="14868" y="0"/>
            <a:ext cx="12177132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38F4-7C40-2FFD-6A25-814071D7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persuade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70E2A-844B-A989-B519-FFE9E24F9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Imagine you are the CEO of Coca Cola.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make 500 billion plastic straws and cups every year.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People buy your products and you make A LOT of money.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a letter to the author of our last article (on plastic pollution), attempting to persuade them that they are wrong.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(This might be difficult because you might not believe in what you’re writing – THAT’S the skill…)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BEBC3B-A8C0-F4C5-20DC-3B9B8699CCE8}"/>
              </a:ext>
            </a:extLst>
          </p:cNvPr>
          <p:cNvSpPr/>
          <p:nvPr/>
        </p:nvSpPr>
        <p:spPr>
          <a:xfrm>
            <a:off x="14868" y="0"/>
            <a:ext cx="12177132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EA36D-5E0A-4928-364C-7276F9D6B56F}"/>
              </a:ext>
            </a:extLst>
          </p:cNvPr>
          <p:cNvSpPr txBox="1"/>
          <p:nvPr/>
        </p:nvSpPr>
        <p:spPr>
          <a:xfrm>
            <a:off x="6957527" y="93306"/>
            <a:ext cx="4963885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/>
              <a:t>Include: </a:t>
            </a:r>
          </a:p>
          <a:p>
            <a:endParaRPr lang="en-US" sz="2500" dirty="0"/>
          </a:p>
          <a:p>
            <a:r>
              <a:rPr lang="en-US" sz="2500" dirty="0"/>
              <a:t>A rhetorical question</a:t>
            </a:r>
          </a:p>
          <a:p>
            <a:r>
              <a:rPr lang="en-US" sz="2500" dirty="0"/>
              <a:t>A simile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943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38F4-7C40-2FFD-6A25-814071D7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persuade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70E2A-844B-A989-B519-FFE9E24F9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Imagine you are writing to the CEO of Coca Cola.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are angry about the 500 billion plastic straws and cups every year.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They are making a lot of money at the expense of the planet.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your letter you’re trying to persuade the CEO of Coca Cola to cut down on the amount of plastic it produces.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Remember to keep it polite – people don’t respond well to being threatened!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EA36D-5E0A-4928-364C-7276F9D6B56F}"/>
              </a:ext>
            </a:extLst>
          </p:cNvPr>
          <p:cNvSpPr txBox="1"/>
          <p:nvPr/>
        </p:nvSpPr>
        <p:spPr>
          <a:xfrm>
            <a:off x="8020050" y="93306"/>
            <a:ext cx="3901362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/>
              <a:t>Include: </a:t>
            </a:r>
          </a:p>
          <a:p>
            <a:endParaRPr lang="en-US" sz="2500" dirty="0"/>
          </a:p>
          <a:p>
            <a:r>
              <a:rPr lang="en-US" sz="2500" dirty="0"/>
              <a:t>A rhetorical question</a:t>
            </a:r>
          </a:p>
          <a:p>
            <a:r>
              <a:rPr lang="en-US" sz="2500" dirty="0"/>
              <a:t>A simile</a:t>
            </a:r>
          </a:p>
          <a:p>
            <a:endParaRPr lang="en-US" sz="2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55853-7A84-2C76-1346-5567508190CE}"/>
              </a:ext>
            </a:extLst>
          </p:cNvPr>
          <p:cNvSpPr/>
          <p:nvPr/>
        </p:nvSpPr>
        <p:spPr>
          <a:xfrm>
            <a:off x="14868" y="0"/>
            <a:ext cx="12177132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986D47-E92D-6A8F-3CCA-65A171D2B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4" y="1562100"/>
            <a:ext cx="5870314" cy="3303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C0277-D7F9-45B3-8175-9DEE7466D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574" y="1562100"/>
            <a:ext cx="5873043" cy="33035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522D53-CF38-FA72-79C7-C9AF30B8B235}"/>
              </a:ext>
            </a:extLst>
          </p:cNvPr>
          <p:cNvSpPr/>
          <p:nvPr/>
        </p:nvSpPr>
        <p:spPr>
          <a:xfrm>
            <a:off x="2901956" y="504054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6531BE-C4A1-0502-68FD-E08CD61001E9}"/>
              </a:ext>
            </a:extLst>
          </p:cNvPr>
          <p:cNvSpPr/>
          <p:nvPr/>
        </p:nvSpPr>
        <p:spPr>
          <a:xfrm>
            <a:off x="8694982" y="504054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98AFB4-E0FD-85AF-6085-8C1A4C498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956" y="4450702"/>
            <a:ext cx="3535070" cy="2341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8E437D-783B-E99C-182A-238D6BDA2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586" y="4512129"/>
            <a:ext cx="3192145" cy="212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6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n Sans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359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Berlin Sans FB</vt:lpstr>
      <vt:lpstr>Liberation Serif</vt:lpstr>
      <vt:lpstr>Office Theme</vt:lpstr>
      <vt:lpstr>PowerPoint Presentation</vt:lpstr>
      <vt:lpstr>Intro to GCSE English</vt:lpstr>
      <vt:lpstr>PowerPoint Presentation</vt:lpstr>
      <vt:lpstr>PowerPoint Presentation</vt:lpstr>
      <vt:lpstr>Writing to persuade</vt:lpstr>
      <vt:lpstr>Writing to persuade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6</cp:revision>
  <dcterms:created xsi:type="dcterms:W3CDTF">2022-08-30T23:51:33Z</dcterms:created>
  <dcterms:modified xsi:type="dcterms:W3CDTF">2022-09-01T18:11:41Z</dcterms:modified>
</cp:coreProperties>
</file>