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BD61-94B8-5246-265A-4B96E48EE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0C503-5EF2-032D-521A-50D3B105E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A946-A936-03B2-CF4C-5D496529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939F5-78B9-5BBA-6108-0AC77543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569E5-AB5A-FC2B-C587-75CA4CC3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2047-8D4D-D78F-BA2A-4A98FFFA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708F4-136A-75D5-8C82-55C884099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AE4C1-5208-3312-7091-1A90C68B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119FC-73A9-E32C-F89B-1B7EEC61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AD160-6244-2BE5-B948-7BD621F6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2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08363-C4D8-9904-CDC1-04321C8A9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660F9-37FA-DF71-7CD7-BE92D11D5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5DA6E-6912-9A7E-DE71-16267C82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3B68A-0444-23F7-817F-3B1E5ECD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5A28F-7740-6D81-F0B8-CD6C1D3B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7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D305-D126-1641-043A-7EF383C0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89DF8-10DE-D17F-0A9A-DBA7FD59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1DD39-3D3E-0A3E-B670-AF5046C1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F462-05FC-90F8-22BB-AA96E58E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B6D2F-C0EB-453B-1D7D-464D9B83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8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C18E-AC17-B9A0-479A-03ADD368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57FB6-1594-1DB8-3AFF-4C1487C68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BC688-E929-87F6-D6BF-4538DFAD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B9199-6182-E78D-F3D9-A8715B16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F155C-F28B-D6BF-55C3-55B95E96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0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EC36-599A-0484-3ED9-5BB7EF4F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87C2-E950-A96D-FDC3-92C25315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2B236-6F6A-9752-818E-6506DCD37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76838-64E5-A02D-0DBA-169CD817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F098B-2E85-1146-D46E-55869480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3B492-B969-C4A0-50D9-7611C361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0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0D72-E7DD-98C7-9B75-15649047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39380-11C7-D1B0-0F2B-FFECC1BE1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CDAAA-DC04-A76F-1FDF-FE577811D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05C47-7E15-2FB7-8433-E808A7F9C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66896-A572-60E4-BBD0-BE400B75D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ADB29-4F67-214A-0AB5-17955A71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223C9-2DB4-1ECB-AC2D-EB51AC9D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C3B83-6235-9B7D-F710-845B82F8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8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B9B8-971A-7970-3B15-E08831F4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1A8FE-FF67-4F4D-5016-C050A9B3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B8BF1-DAD2-C749-EED3-DF4687CA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C7F8A-2817-5175-0407-94820282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9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BF945-D6EB-07FD-37C3-5C399587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ACE43-4D89-FC2A-C1F6-1BA2EFC1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DBA09-AA4D-D251-6BEE-E58AEF9D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3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DBA-9536-051A-F9CE-5DE21668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BC40-491E-235C-B913-1887E5FA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9A74C-2E09-7117-13CE-21BCB7C47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FE60B-848A-BCC0-2143-6C1DE28C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04A74-D13A-0A8F-5FA0-3980D296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2BF22-9264-B8C6-A58E-44291FAB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0A4D-5CCF-7796-049C-1BE64C11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0394-B61F-87E8-3238-D388A1AFE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41FD5-FD45-183D-2BCE-DFB57D685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5C3AB-A14D-10E3-AD31-FBF60A73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4FE90-FEB1-C38B-37F0-EDC1A7EF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4DC36-3CAF-335D-A435-7F5187A5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6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02A7A-4589-B1A4-BE8F-87129519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0A1B0-BAED-808C-9BA2-324A067B8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31098-7E2E-46E0-9659-1CE921AE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309F-5139-4456-A3BC-A3BA7D81EB2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14AF-F93E-F72A-9EEA-B151E9D2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395E2-6114-64C7-08FD-560714DBE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46A07-4369-484D-9659-C2CAAECE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E21B-A26D-E7F9-5402-C9DC2B9F5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AB7D6-C873-5ECF-493A-B9133AC714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DC0B8-A15F-F512-B97B-54C11CA48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79295" y="-2188694"/>
            <a:ext cx="6824012" cy="112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7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C2D4EC-C03D-9945-C08C-3C61C181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38270" y="-1375563"/>
            <a:ext cx="6820536" cy="9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18CC-3F53-EE94-477C-7425166D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72EB-43DC-ADEF-F560-55004887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98CD2-385A-07CD-420D-3E8CCA511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43" b="3198"/>
          <a:stretch/>
        </p:blipFill>
        <p:spPr>
          <a:xfrm>
            <a:off x="0" y="29766"/>
            <a:ext cx="4991100" cy="6851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C48CE-7336-8F48-E680-61FF71B2E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777" y="-33338"/>
            <a:ext cx="6836835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1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2022-11-02T12:51:13Z</dcterms:created>
  <dcterms:modified xsi:type="dcterms:W3CDTF">2022-11-02T12:57:20Z</dcterms:modified>
</cp:coreProperties>
</file>