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21E1-5EBE-63F6-4E0A-3479883BB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94C15-9DF1-A451-70A6-99008AD3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2545E-E192-EF5C-B9DC-69D1FDAC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E4CC-EBC5-48E1-B1BE-0FFE885072A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1C061-B16D-454F-6E04-DB3087B6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6593D-52BC-EC69-D8D1-40F189D4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8946-4A4E-4171-8039-8FA48577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2F87-BF36-F61B-5377-1349E4B3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31D6-0A9C-B214-90A2-80666FFEF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04A60-DEEB-FEEF-9E0E-DD6223A3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E4CC-EBC5-48E1-B1BE-0FFE885072A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EE805-3B76-D79F-0199-4C2DC037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A2B50-2887-B46F-ABD3-B76C8BF4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8946-4A4E-4171-8039-8FA48577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DC117-035D-932E-CB07-E13F8A7E8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40D34-6F3E-49D2-63C5-9DC01C23E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5C739-83C9-B1C0-C69A-56B8AD85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E4CC-EBC5-48E1-B1BE-0FFE885072A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C3DBC-C3BD-755E-9151-D21F7A63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5F400-8A65-394F-5A12-9BC0C2A0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8946-4A4E-4171-8039-8FA48577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8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4FE3-7A66-29E8-12A2-4CB294F7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F21A-1CD1-B0F9-6808-2443DF734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360FD-0C67-61E9-0066-E04EE6C7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E4CC-EBC5-48E1-B1BE-0FFE885072A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8168-06A8-07BC-F636-E8B68BE9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AA6C4-BACC-EF1A-55A6-F1CA1FE2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8946-4A4E-4171-8039-8FA48577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7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96D0-DD32-4406-172F-E8D0475A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A61B4-86A3-D143-E17D-9724C2196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34FB5-EC03-C4AC-DFA8-59BE141C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E4CC-EBC5-48E1-B1BE-0FFE885072A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5AED7-6B14-0B9D-1FD2-EEF0A611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11049-7E93-0727-48CC-3A93D788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8946-4A4E-4171-8039-8FA48577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9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1173-3D4C-96A6-3346-CC915C64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83C9B-F59F-357D-F9DC-A9180CB25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8D3B-2599-53C6-E03D-18F60A65F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CB8B5-A952-CA73-AA3C-3C2E8604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E4CC-EBC5-48E1-B1BE-0FFE885072A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E892E-0D63-5C74-66F5-75A69000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B8411-6C26-BC2A-3AD3-3B0BA43D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8946-4A4E-4171-8039-8FA48577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6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C48B-2902-C315-B95D-C373BE93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B5BCE-A29B-3D8B-2E42-3B251A563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BBB5C-07B3-B88C-4F38-6BEC4E0C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C6ACF-9C34-6E4B-E13C-08ABFFB4D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2E45E-9AFC-F58A-6F8F-0B1A3BE95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1CB4C-2177-E90C-5B4B-0A1D70BC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E4CC-EBC5-48E1-B1BE-0FFE885072A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C038B-956F-A1D0-F2D9-91DEAA66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D0A9B-F1FA-9AF9-BCBD-F006AEC8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8946-4A4E-4171-8039-8FA48577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2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F2D9A-F50A-6352-B1B9-3F16AE19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2E6CE-8697-FB56-FB17-7D47DB4B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E4CC-EBC5-48E1-B1BE-0FFE885072A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AE2A2-1C60-1562-A34F-DD645CC3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CB79A-D7E0-B16A-FD1B-DD037570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8946-4A4E-4171-8039-8FA48577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7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C1C50-FE98-4345-2BE6-6DD291B7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E4CC-EBC5-48E1-B1BE-0FFE885072A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53101-1A4E-4769-6FDA-A36FDEDA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F747B-3C7A-79C6-88E5-B0606B11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8946-4A4E-4171-8039-8FA48577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1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B44A-087C-072F-8EF8-4A491869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0AF06-7FE5-DCFF-9603-64CE35D3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6484D-A4A8-CF95-0434-3279966E0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DC91D-F1C2-9845-D5DD-760C50C3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E4CC-EBC5-48E1-B1BE-0FFE885072A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F6D80-10FA-16E4-70DA-F2AA33CF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AE1FF-C7B5-5847-DE8A-26EA1A05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8946-4A4E-4171-8039-8FA48577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2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2B87B-C5DF-0676-CCA9-781BCF78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F2488-9625-DAA8-9B39-71D4EADEB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BC05D-A790-A200-C8BB-5EB239E54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94520-9538-29A7-E293-BD431CB9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E4CC-EBC5-48E1-B1BE-0FFE885072A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010F0-B4CA-3174-4D6D-84D1C9AE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8EEFE-1800-D466-9670-59FC72B8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8946-4A4E-4171-8039-8FA48577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6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E5B04-8F94-DC6B-697F-657AD0614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FF4FB-AEC4-19C1-D972-21F993C92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1B32-3A06-9CD0-5639-D07D58950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E4CC-EBC5-48E1-B1BE-0FFE885072A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38C58-BB33-E7F9-F6B6-3DDF550BF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D146C-C1DE-91A0-00B1-2B3358C83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8946-4A4E-4171-8039-8FA48577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6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499F0A-FBA1-7989-6A92-C3BD38F93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3"/>
          <a:stretch/>
        </p:blipFill>
        <p:spPr>
          <a:xfrm>
            <a:off x="-1" y="1502863"/>
            <a:ext cx="5942753" cy="5345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AAC0F-9CD4-EF33-D8BA-3D05AEA7D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7"/>
          <a:stretch/>
        </p:blipFill>
        <p:spPr>
          <a:xfrm>
            <a:off x="0" y="9524"/>
            <a:ext cx="5942753" cy="1693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2809EA-89D8-C6E6-0189-4BFF8CC13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929" y="16837"/>
            <a:ext cx="6351427" cy="3707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35AF23-D4C1-8AFA-1EC5-2EB83DDC5A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474"/>
          <a:stretch/>
        </p:blipFill>
        <p:spPr>
          <a:xfrm>
            <a:off x="5864929" y="3693830"/>
            <a:ext cx="6351426" cy="31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9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BD4155-BCA5-3679-3FEA-9ECF1C4B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62721" y="-371671"/>
            <a:ext cx="6857608" cy="7600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4837F-6EF3-73B8-D593-3505E016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84569" y="1394144"/>
            <a:ext cx="6845938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4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5BB7-D1C2-987E-D5F1-E8A98738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2DADB-0DA3-57CE-DD04-D45DDE1B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63"/>
            <a:ext cx="6124576" cy="4703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9BF31-C973-5A6B-A80B-8822EFE36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6081618" cy="1734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80051-6CBC-985F-CA75-6E8EA4279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800"/>
            <a:ext cx="6086292" cy="2789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0996F4-4348-0456-B289-646CEA54D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575" y="2858568"/>
            <a:ext cx="6081619" cy="39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5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17B007-9373-2FEF-5402-B7F8B2E3A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36924" y="206651"/>
            <a:ext cx="6861730" cy="6448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9966D-2E58-456B-577F-74B2C35F9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7211" y="1937914"/>
            <a:ext cx="6857232" cy="29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2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2022-11-02T12:58:18Z</dcterms:created>
  <dcterms:modified xsi:type="dcterms:W3CDTF">2022-11-02T13:16:27Z</dcterms:modified>
</cp:coreProperties>
</file>