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0C95F-AEE8-BF51-865D-CAF5F04D0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E8784D-7761-4576-8300-7025021889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F48FD-16C3-D9F4-40B6-A5EA6EF21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0665-008F-4D0F-BB2E-0086D9F5EFA3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AD07D-EC84-E7DC-4B05-8B0590D05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461CD-CF66-6B32-8FED-EB1316E29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7202-6FEE-48C3-AE56-0B4BF4C00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00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43612-8F9A-6628-4BCA-702956083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404E8A-7D6D-8B1B-9C96-F5CAEFD8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095F3-D3B2-ABCD-5E23-638D85782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0665-008F-4D0F-BB2E-0086D9F5EFA3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9EFB7-09B9-E192-179C-E47145D9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60778-6B5D-B77E-8D1A-620E63D6E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7202-6FEE-48C3-AE56-0B4BF4C00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993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38398E-F7A1-2AF3-5CAD-9BD75CA80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0C1F48-0A8E-0D16-FB40-391180CB7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F4614-561A-4E39-1E7A-A968A2460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0665-008F-4D0F-BB2E-0086D9F5EFA3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D98DA-90EC-A138-F6DC-920C1D834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83890-000C-9BC5-E9A8-480A19DFA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7202-6FEE-48C3-AE56-0B4BF4C00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9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9181F-BE4A-7A8B-8C96-1066F250B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D65A6-970C-033E-8F30-460B8B05C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0E912-EEE4-B785-FDFF-BABFA8DC7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0665-008F-4D0F-BB2E-0086D9F5EFA3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03BE6-991F-A2DA-16E1-76774F919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F4709-7923-01FA-F5C1-7E08E7DB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7202-6FEE-48C3-AE56-0B4BF4C00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66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06833-4227-CD4A-6BD7-665AE9D07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0A45D-29CB-4921-3BB0-0A4716FA9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12031-DACD-38F0-EC9D-98A546F76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0665-008F-4D0F-BB2E-0086D9F5EFA3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8FD3F-1AA3-B529-1593-306ADE157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5FC46-A6BE-0989-AEA8-5C425BD79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7202-6FEE-48C3-AE56-0B4BF4C00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32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EBD8B-BB2D-FDEC-AB8D-37FA894F6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183D2-0EE5-D5AA-2ABD-90C002E0B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1F5191-7C8D-5091-866E-AFC243894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C278F-DE8E-FBEE-4830-A3E97C930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0665-008F-4D0F-BB2E-0086D9F5EFA3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9B233E-0C0F-50F7-43CF-599A6FE20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928F0-185C-A5F0-584E-D0BB73B4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7202-6FEE-48C3-AE56-0B4BF4C00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670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E9E0D-58A8-D843-4258-482F83FF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A35EA-DC32-1E08-8EA7-B74473B65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BB9C16-A397-DDB7-5EEB-56E6DB14C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D7C880-7147-0EFE-6842-A9EDDD9D1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2B97CA-E3E3-B6D3-EBAC-F043ACA861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CBF49F-B754-3C8E-D688-A7F9BB7A5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0665-008F-4D0F-BB2E-0086D9F5EFA3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4488B5-86BE-4DCA-075A-54DD9A187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5A0D41-DA10-7439-B14D-4BC79774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7202-6FEE-48C3-AE56-0B4BF4C00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14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31274-8812-B881-A53A-14D6BB1E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9A86AD-D61E-17A3-2C33-CA21B9C4A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0665-008F-4D0F-BB2E-0086D9F5EFA3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7FB98B-C9EB-9127-9E0F-07B7C4EB1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8A0D86-1D05-AD92-76BE-C8C2E3E8A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7202-6FEE-48C3-AE56-0B4BF4C00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47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EAEEE8-1D4C-C33E-26F5-5F431A8BC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0665-008F-4D0F-BB2E-0086D9F5EFA3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957BD8-E07E-4689-8525-626C87116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10F06-018C-6BA9-B907-6A4A3A82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7202-6FEE-48C3-AE56-0B4BF4C00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92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2D264-0D72-E8EE-AB55-E7C71FD23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4A157-448D-0AE9-664C-89592629E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B69B67-F5C4-E903-0723-725DA2232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C949E-C385-0695-52D1-7E538076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0665-008F-4D0F-BB2E-0086D9F5EFA3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A6745-C585-C0A2-FF4C-3717E98AA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89716-0DD7-E895-D8FC-3E78B0BA4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7202-6FEE-48C3-AE56-0B4BF4C00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9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29D88-BEE4-5B01-0E2F-5EDF1161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B597DD-749D-48AB-7E21-C55ADA51F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D9F7F-3EC3-7579-CF96-42788FC2F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1C01C0-5E43-6088-CBAB-753FB301F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0665-008F-4D0F-BB2E-0086D9F5EFA3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997A5-EB4C-9FF6-5843-B7F680EF3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68A17-17E8-AB62-BC2C-0F494704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7202-6FEE-48C3-AE56-0B4BF4C00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6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5DC87A-3EE8-AD84-5992-04C28B7CC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574ED-69FA-3D70-5CC6-8A2D06EAB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8F7D3-DC4A-60FF-BFE5-7AC03B1D61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0665-008F-4D0F-BB2E-0086D9F5EFA3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87E42-9C39-CDC0-93BB-F7D36FD83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27722-3870-69F7-885F-12318B141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07202-6FEE-48C3-AE56-0B4BF4C00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79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1FC75E-1798-30F6-146C-E53B81461E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763"/>
          <a:stretch/>
        </p:blipFill>
        <p:spPr>
          <a:xfrm>
            <a:off x="-1" y="-1"/>
            <a:ext cx="6096001" cy="46093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F11B5E-458C-0153-7A50-63AEC1577C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931" b="35056"/>
          <a:stretch/>
        </p:blipFill>
        <p:spPr>
          <a:xfrm>
            <a:off x="-24914" y="5800725"/>
            <a:ext cx="6120914" cy="1057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5C722B-767E-D36B-A8F1-C3208357C3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410"/>
          <a:stretch/>
        </p:blipFill>
        <p:spPr>
          <a:xfrm>
            <a:off x="0" y="4609322"/>
            <a:ext cx="6120914" cy="14915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5C7566-C49C-4D96-E450-1205314B6C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302"/>
          <a:stretch/>
        </p:blipFill>
        <p:spPr>
          <a:xfrm>
            <a:off x="6111389" y="14208"/>
            <a:ext cx="6120914" cy="22249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11A574-1E9C-A252-DB0C-99F3CBE8A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56" y="2239152"/>
            <a:ext cx="4131647" cy="41005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3864225-F1EE-BE3D-BF54-F2EF04223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3192" y="2239152"/>
            <a:ext cx="1944500" cy="460463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BAFF35E-12CD-D0A3-2735-451715DCD09F}"/>
              </a:ext>
            </a:extLst>
          </p:cNvPr>
          <p:cNvSpPr txBox="1"/>
          <p:nvPr/>
        </p:nvSpPr>
        <p:spPr>
          <a:xfrm>
            <a:off x="6139964" y="6426834"/>
            <a:ext cx="3765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7. Read and highlight the Task Tip box.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46F23B-BE4F-5F93-3E89-BFDF8DFAD404}"/>
              </a:ext>
            </a:extLst>
          </p:cNvPr>
          <p:cNvSpPr/>
          <p:nvPr/>
        </p:nvSpPr>
        <p:spPr>
          <a:xfrm>
            <a:off x="158620" y="14208"/>
            <a:ext cx="5822302" cy="742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</a:rPr>
              <a:t>1. Read the below passage and highlight information about the creature.</a:t>
            </a:r>
          </a:p>
          <a:p>
            <a:r>
              <a:rPr lang="en-US" sz="1500" dirty="0">
                <a:solidFill>
                  <a:schemeClr val="tx1"/>
                </a:solidFill>
              </a:rPr>
              <a:t>2. Draw the creature based on the description below.</a:t>
            </a:r>
            <a:endParaRPr lang="en-GB" sz="15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8A12E4-E482-43F8-D9A6-9104B2A79E49}"/>
              </a:ext>
            </a:extLst>
          </p:cNvPr>
          <p:cNvSpPr/>
          <p:nvPr/>
        </p:nvSpPr>
        <p:spPr>
          <a:xfrm>
            <a:off x="0" y="4609322"/>
            <a:ext cx="373225" cy="742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</a:rPr>
              <a:t>3.</a:t>
            </a:r>
            <a:endParaRPr lang="en-GB" sz="15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BEFB61-DB1D-A50E-D9B9-C51F0A64B038}"/>
              </a:ext>
            </a:extLst>
          </p:cNvPr>
          <p:cNvSpPr/>
          <p:nvPr/>
        </p:nvSpPr>
        <p:spPr>
          <a:xfrm>
            <a:off x="6139543" y="61834"/>
            <a:ext cx="373225" cy="461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</a:rPr>
              <a:t>4.</a:t>
            </a:r>
            <a:endParaRPr lang="en-GB" sz="15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1C8211-CB65-FDA8-8707-0EF087B60114}"/>
              </a:ext>
            </a:extLst>
          </p:cNvPr>
          <p:cNvSpPr/>
          <p:nvPr/>
        </p:nvSpPr>
        <p:spPr>
          <a:xfrm>
            <a:off x="5980922" y="2276996"/>
            <a:ext cx="373225" cy="461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</a:rPr>
              <a:t>5.</a:t>
            </a:r>
            <a:endParaRPr lang="en-GB" sz="15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10C9C7-594C-31A0-87CD-5DA500DA3A2B}"/>
              </a:ext>
            </a:extLst>
          </p:cNvPr>
          <p:cNvSpPr/>
          <p:nvPr/>
        </p:nvSpPr>
        <p:spPr>
          <a:xfrm>
            <a:off x="5965372" y="4968538"/>
            <a:ext cx="373225" cy="461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</a:rPr>
              <a:t>6.</a:t>
            </a:r>
            <a:endParaRPr lang="en-GB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85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287C-BDFF-1C51-720B-1FF87528C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72892-032F-6FFB-0834-5D0F2F03C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F61087-4AB9-A2D2-881F-4F5EC70DD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192828" y="-682569"/>
            <a:ext cx="6854938" cy="82200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CFA884-AFBD-3561-2D9A-4A61398E8DAA}"/>
              </a:ext>
            </a:extLst>
          </p:cNvPr>
          <p:cNvSpPr/>
          <p:nvPr/>
        </p:nvSpPr>
        <p:spPr>
          <a:xfrm rot="5400000">
            <a:off x="9161908" y="2727125"/>
            <a:ext cx="55985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Read and highlight the first Key Point box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726999-21E1-A843-E930-6AACBC7C1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61710" y="-334553"/>
            <a:ext cx="2313995" cy="29831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C423CC-FAB0-07B9-C9A8-C9E27D235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95641" y="2129394"/>
            <a:ext cx="2230012" cy="25992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346B7C-7DB7-803C-35FA-B9F8D3A669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186895" y="4530254"/>
            <a:ext cx="2330786" cy="23159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47EAF86-93F9-FC3F-1D18-EB8A1E54569B}"/>
              </a:ext>
            </a:extLst>
          </p:cNvPr>
          <p:cNvSpPr/>
          <p:nvPr/>
        </p:nvSpPr>
        <p:spPr>
          <a:xfrm rot="5400000">
            <a:off x="-2606752" y="2647230"/>
            <a:ext cx="57561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26b. Read and highlight the Key point above.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613ADF-6216-3DCA-5F08-0A0126316082}"/>
              </a:ext>
            </a:extLst>
          </p:cNvPr>
          <p:cNvSpPr/>
          <p:nvPr/>
        </p:nvSpPr>
        <p:spPr>
          <a:xfrm rot="5400000">
            <a:off x="11247678" y="1781685"/>
            <a:ext cx="373225" cy="461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</a:rPr>
              <a:t>9.</a:t>
            </a:r>
            <a:endParaRPr lang="en-GB" sz="15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83E4DB-5CC9-79D9-E4B1-D8FC3BDB58E0}"/>
              </a:ext>
            </a:extLst>
          </p:cNvPr>
          <p:cNvSpPr/>
          <p:nvPr/>
        </p:nvSpPr>
        <p:spPr>
          <a:xfrm rot="5400000">
            <a:off x="19065" y="139633"/>
            <a:ext cx="422975" cy="461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</a:rPr>
              <a:t>10.</a:t>
            </a:r>
            <a:endParaRPr lang="en-GB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73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66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Roberts</dc:creator>
  <cp:lastModifiedBy>Andy Roberts</cp:lastModifiedBy>
  <cp:revision>2</cp:revision>
  <cp:lastPrinted>2022-11-24T13:02:11Z</cp:lastPrinted>
  <dcterms:created xsi:type="dcterms:W3CDTF">2022-11-02T13:20:12Z</dcterms:created>
  <dcterms:modified xsi:type="dcterms:W3CDTF">2022-11-25T12:53:43Z</dcterms:modified>
</cp:coreProperties>
</file>