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7099300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3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720" y="72"/>
      </p:cViewPr>
      <p:guideLst>
        <p:guide orient="horz" pos="2160"/>
        <p:guide pos="33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D92A9-1695-0FCD-0ECF-E3CFE63A12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D6E75E-F5EF-40DB-ED55-4D2612492F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64F85-E51F-BC82-4EEE-D054C8CD8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0E0EE-1762-4088-8927-4383C1314773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B84A6-1146-94B8-B8B2-49FEE8458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969D0-464E-E1EA-81C0-3BB508F76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1C4FE-08EC-4F8C-8FA0-CC5BD1C96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005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D3E39-DFA6-5BD3-1835-150E5AB8A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3CE11C-B73E-0C47-83A7-BAFD581A5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3E3E6-370A-5459-930B-A2EB124A8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0E0EE-1762-4088-8927-4383C1314773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972F3-D5A9-F890-7A82-E0D6391C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D9653-17FC-4FA3-7184-389E9E557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1C4FE-08EC-4F8C-8FA0-CC5BD1C96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945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3AAF28-48A7-F4BB-6EB3-D0187FA867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A090E4-2B1D-2808-63CE-1C7847E537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72041-6F8E-2B13-9F11-56D5719EB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0E0EE-1762-4088-8927-4383C1314773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A48F1-F35D-CBAF-F3DA-0A036EEE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B43610-846E-1FBC-8C22-B89974942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1C4FE-08EC-4F8C-8FA0-CC5BD1C96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438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8754C-F161-3C3D-C653-B56B9094D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17FD3-3C70-8950-4491-98B7022A3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A6CB6-53B0-C2F1-0FA8-FA4D90F20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0E0EE-1762-4088-8927-4383C1314773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C2529-18A0-83A5-37FD-1B2C9B741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1BEF9-B7A6-4E25-F8A6-3DB190440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1C4FE-08EC-4F8C-8FA0-CC5BD1C96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329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908C8-D770-1D3B-CD11-E2D0ED8E5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212AEA-176D-AD0C-2864-9FFB737CA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1A7C7C-6025-E94E-F8AB-1B8DBC2AB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0E0EE-1762-4088-8927-4383C1314773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05288E-6814-819D-E42A-815715172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7C9CF-6BD3-81B6-7EB9-490162E09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1C4FE-08EC-4F8C-8FA0-CC5BD1C96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795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24FCA-AFFB-C7B2-7BF3-E4F8A0467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F70D7-A702-4223-E2EF-F60C9336B4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44FD48-4E15-2927-D793-A56230FB2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72C639-EB99-0723-634F-36636E55A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0E0EE-1762-4088-8927-4383C1314773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4A5E8D-7621-C015-7696-FF7676D3A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4D879A-87C4-2E74-B822-943FADF50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1C4FE-08EC-4F8C-8FA0-CC5BD1C96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220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89589-CC6A-2DB1-A32F-B3DD45D26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2763C8-85A2-1E29-BCFE-908694C0BB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7B0234-CE2F-E314-C4F7-1B45FE756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B095E1-BD27-4756-A32E-33D932555A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AE22C3-3CF2-4884-A274-B286D3CE78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EDF5DA-E031-0F9A-038A-467DBF9BA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0E0EE-1762-4088-8927-4383C1314773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4961F8-C699-11CA-607C-98D2BA9F2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3335A2-C982-4F1D-1D2A-F018E54F2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1C4FE-08EC-4F8C-8FA0-CC5BD1C96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334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D3F7F-07EF-8758-CD0A-4DE66E544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81591D-6436-AF1E-3A4A-FE5E3C97B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0E0EE-1762-4088-8927-4383C1314773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CE80D5-D341-5C52-CDD2-38F746867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5E5B96-22AF-20A5-9D09-381EFAC84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1C4FE-08EC-4F8C-8FA0-CC5BD1C96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39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6C9C3A-DCB0-A242-241D-35F2157BD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0E0EE-1762-4088-8927-4383C1314773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3792C6-7936-DA2E-D2F9-B90477793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B2C6AF-5AD1-6CBC-E58D-B6BB3FCF5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1C4FE-08EC-4F8C-8FA0-CC5BD1C96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336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5DACE-6D2F-183B-2C39-36B822758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B1969-0B78-049B-58AC-EB2880949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4202DF-647A-3A80-8E64-01CD588740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DED71D-D647-2854-168D-D75D2CC93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0E0EE-1762-4088-8927-4383C1314773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5A3AAD-8E35-3569-E46D-1A9170B45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EAE271-1D4B-C4D8-9DAF-205192759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1C4FE-08EC-4F8C-8FA0-CC5BD1C96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954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20D45-409C-0315-4936-3DBE5C639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4CEF25-93B4-C7E2-0C33-75BCCFBF07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4A6556-A14E-88BE-D16C-5DAEB685CE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9E5250-BAC1-C5F7-9035-E1017CBDA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0E0EE-1762-4088-8927-4383C1314773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D00C4C-131A-EF6E-7FA2-76BB2CB27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7BA1F8-8FFB-642B-F597-5D56BBAE9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1C4FE-08EC-4F8C-8FA0-CC5BD1C96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457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3C643C-8484-8B1F-ECED-34ACD1BFA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9087C2-6F0B-8F90-6EB7-E10C23C72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67C049-E59E-8BD8-C923-4080F9EF4C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0E0EE-1762-4088-8927-4383C1314773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50A77-3C70-B928-8B4C-5ECE8C598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DB1FD-A1C8-456C-14C8-FC8737179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1C4FE-08EC-4F8C-8FA0-CC5BD1C96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28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5B446A-F213-77E0-9CFE-5A040E4BB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2846F1-07BE-1B5E-63A7-CDCFF221DD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8711"/>
          <a:stretch/>
        </p:blipFill>
        <p:spPr>
          <a:xfrm>
            <a:off x="5802447" y="-1"/>
            <a:ext cx="6386422" cy="3152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2DE483-2564-0A64-2DCC-441CB9ED45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3483"/>
          <a:stretch/>
        </p:blipFill>
        <p:spPr>
          <a:xfrm>
            <a:off x="5802447" y="3152774"/>
            <a:ext cx="6308879" cy="200025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0F9E893-4B08-6B2F-4B67-3E30EE4FB73A}"/>
              </a:ext>
            </a:extLst>
          </p:cNvPr>
          <p:cNvSpPr/>
          <p:nvPr/>
        </p:nvSpPr>
        <p:spPr>
          <a:xfrm>
            <a:off x="6040014" y="5140821"/>
            <a:ext cx="537301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Read and highlight the key information on this sheet.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E07455-907D-69AC-33BF-187B76E9138D}"/>
              </a:ext>
            </a:extLst>
          </p:cNvPr>
          <p:cNvSpPr/>
          <p:nvPr/>
        </p:nvSpPr>
        <p:spPr>
          <a:xfrm>
            <a:off x="6058676" y="5522357"/>
            <a:ext cx="630888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What is the most important thing to remember when answering Question 1 type questions on the English Language paper, in your opinion?</a:t>
            </a:r>
          </a:p>
          <a:p>
            <a:endParaRPr 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What do you think is the most important thing to remember when answering Question 2 type questions on the English Language paper?</a:t>
            </a:r>
            <a:endParaRPr 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9331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A923214-6601-3CA7-2302-A11D7D4DE8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8" r="1666"/>
          <a:stretch/>
        </p:blipFill>
        <p:spPr>
          <a:xfrm rot="5400000">
            <a:off x="2318078" y="-1714115"/>
            <a:ext cx="6877820" cy="103060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C03D099-C644-CEA7-10CA-33C2E60F81A2}"/>
              </a:ext>
            </a:extLst>
          </p:cNvPr>
          <p:cNvSpPr/>
          <p:nvPr/>
        </p:nvSpPr>
        <p:spPr>
          <a:xfrm rot="5400000">
            <a:off x="9141566" y="2836706"/>
            <a:ext cx="4892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Trip to Ukraine</a:t>
            </a:r>
          </a:p>
        </p:txBody>
      </p:sp>
    </p:spTree>
    <p:extLst>
      <p:ext uri="{BB962C8B-B14F-4D97-AF65-F5344CB8AC3E}">
        <p14:creationId xmlns:p14="http://schemas.microsoft.com/office/powerpoint/2010/main" val="3693123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F3A2B2-DBDF-0E16-75B1-6327854F0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532097" y="1906418"/>
            <a:ext cx="6851311" cy="3038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AE7CF9-E867-49D4-5CAE-01A5B97C33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000"/>
          <a:stretch/>
        </p:blipFill>
        <p:spPr>
          <a:xfrm rot="5400000">
            <a:off x="4875383" y="131932"/>
            <a:ext cx="6851310" cy="660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69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1419</TotalTime>
  <Words>67</Words>
  <Application>Microsoft Office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Roberts</dc:creator>
  <cp:lastModifiedBy>Andy Roberts</cp:lastModifiedBy>
  <cp:revision>4</cp:revision>
  <cp:lastPrinted>2022-11-29T13:32:45Z</cp:lastPrinted>
  <dcterms:created xsi:type="dcterms:W3CDTF">2022-11-02T15:28:19Z</dcterms:created>
  <dcterms:modified xsi:type="dcterms:W3CDTF">2022-11-30T12:54:30Z</dcterms:modified>
</cp:coreProperties>
</file>