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3" d="100"/>
          <a:sy n="83" d="100"/>
        </p:scale>
        <p:origin x="68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7ADD5-6770-C2B9-39EF-B20E3DA5A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9138A-29CB-9110-B5E4-C79706038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5436F-85B7-F983-6883-984A1C58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D392-B1EB-499B-B421-D1C375F719F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037DA-1AF4-C160-8F88-73A72BD1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C31B1-5C28-2848-926C-29B92FAB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6DBC-79F4-4D4B-B8AC-223F1DBEB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6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6351-963D-FCBD-7D4F-1CE1E4A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1FFE6-0737-7D91-E97E-00D122EB4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4266-9B49-87E1-91A8-0E49956F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D392-B1EB-499B-B421-D1C375F719F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3556B-9151-86BF-F2C1-8756F5D7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EC1A1-9FE3-E0D7-A5F4-0855B5E9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6DBC-79F4-4D4B-B8AC-223F1DBEB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16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04E8B2-FADC-9369-34C3-9C95A5E63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45DBE-953C-A4D5-67A1-C634CEB40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D3AFB-A762-8E8E-B96F-36A38E0F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D392-B1EB-499B-B421-D1C375F719F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C8B8E-3165-0F67-A7DC-CEA2BE31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41517-885C-D16D-FCF9-96DCF63A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6DBC-79F4-4D4B-B8AC-223F1DBEB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28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79E6-605D-F6F2-23B8-E745FAFD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22347-0186-0346-6395-DA047F123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003BA-1632-C698-8CB0-50A79D28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D392-B1EB-499B-B421-D1C375F719F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227DA-BF8C-D50D-2489-60778723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0B4DB-8CDC-3D94-9FA1-89FB1B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6DBC-79F4-4D4B-B8AC-223F1DBEB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88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5AC0-9759-6189-08F0-721584A6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8BB40-5D7D-320B-0DF4-417A644F4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362DC-EB8B-B347-C141-2119506A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D392-B1EB-499B-B421-D1C375F719F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F3A6E-4973-4DDD-4FD3-643AE0F9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F03BB-A44B-BF37-D1B2-ECA82CAF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6DBC-79F4-4D4B-B8AC-223F1DBEB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BF4FA-846A-7875-C55F-48A66E42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97F9B-3A02-4253-CDF6-D674ECEAE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9B860-8B01-D9CC-A6AB-7C8AD400C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F4B6C-67E9-ADED-9C52-B23138FB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D392-B1EB-499B-B421-D1C375F719F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58F3C-595D-CB3A-5DD9-64FB56AB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D75A8-556B-BFE5-2E6E-B0F9FBA1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6DBC-79F4-4D4B-B8AC-223F1DBEB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24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835B8-BEE5-7F7C-D6F1-F273E56E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9DD9F-BC88-0596-C335-E44173E67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32504-C54C-C668-CE5F-8192674D1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40B7D-FBCC-2F84-D7B3-11772D4EF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7C79A-D02D-B78A-81C8-13B001713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683FA-F506-0D51-D95A-E12B589F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D392-B1EB-499B-B421-D1C375F719F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1865A-B46E-E579-F256-6358E011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19B128-9EDF-9BFE-0B33-2A04A1BB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6DBC-79F4-4D4B-B8AC-223F1DBEB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68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BE40-8198-FD14-947C-0AED6F96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4B4A3-45E2-014D-065C-46B86AC5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D392-B1EB-499B-B421-D1C375F719F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D77BD-5437-EE47-9319-EA60FBD2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0D344-50F9-BD84-3EC6-50AC4622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6DBC-79F4-4D4B-B8AC-223F1DBEB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5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1130E8-34AA-13E7-B41E-3372BA6B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D392-B1EB-499B-B421-D1C375F719F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814DE0-A51E-C9DC-C962-D7C71F70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70706-AF5D-CBDF-98E0-A4E2013F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6DBC-79F4-4D4B-B8AC-223F1DBEB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0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441B-B6D3-088F-9F8F-69F86335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C90CC-DD7F-8651-D689-9A356E925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908CE-693E-BDBF-FB41-63C085198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13AF0-1785-4FCA-5628-6106A32C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D392-B1EB-499B-B421-D1C375F719F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59B1A-1596-4E51-4B96-46D50BCF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0D33F-1351-C769-E9E5-A131FBF9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6DBC-79F4-4D4B-B8AC-223F1DBEB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15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4157-C260-58DC-8F8A-0EF069A1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DADB5-1E70-6EF5-6620-4F9C9F2D7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32AC4-F9ED-B98D-1283-AE34ED789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ED33E-145D-B325-5B4F-0FFAE4EE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D392-B1EB-499B-B421-D1C375F719F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B87C4-B413-A1AD-0D88-42FD0864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FE0CA-1A83-F050-2666-965814D3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6DBC-79F4-4D4B-B8AC-223F1DBEB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19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075E5-0F17-CBAB-6885-99F916D4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8E461-4585-CED4-D296-66A047D05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AB39B-00E3-5C06-D6E2-74335E050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1D392-B1EB-499B-B421-D1C375F719F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CAE4B-87B0-BB29-87D9-53629ACD0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E93C7-BE93-92C0-6B29-E91A77E17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46DBC-79F4-4D4B-B8AC-223F1DBEB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3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B99D-4FDE-8626-D1AF-478796281D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C7FEB-36DC-1774-0DB7-EDA8633D4B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2185F-1ECE-A276-C510-572A2AE1E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0" y="255494"/>
            <a:ext cx="6065890" cy="4354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93A7C-6217-657D-E52E-69C246E8BF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2" t="39213"/>
          <a:stretch/>
        </p:blipFill>
        <p:spPr>
          <a:xfrm>
            <a:off x="19051" y="4779656"/>
            <a:ext cx="6076949" cy="2137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A8B55D-D01E-AD35-1F78-377158D95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237" y="7844"/>
            <a:ext cx="6206537" cy="6872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B7FC00-3BEA-D8A6-E497-8BF27E4A93DD}"/>
              </a:ext>
            </a:extLst>
          </p:cNvPr>
          <p:cNvSpPr txBox="1"/>
          <p:nvPr/>
        </p:nvSpPr>
        <p:spPr>
          <a:xfrm>
            <a:off x="-66675" y="-38100"/>
            <a:ext cx="595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Read and highlight they key information in both Key Points.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68864-8290-F04F-5323-9FE3FFCFF4EF}"/>
              </a:ext>
            </a:extLst>
          </p:cNvPr>
          <p:cNvSpPr txBox="1"/>
          <p:nvPr/>
        </p:nvSpPr>
        <p:spPr>
          <a:xfrm>
            <a:off x="-19050" y="4587475"/>
            <a:ext cx="2480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2. Complete task below:</a:t>
            </a:r>
            <a:endParaRPr lang="en-GB" b="1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C2232-CDC8-B458-6881-B5CE76FC6CC5}"/>
              </a:ext>
            </a:extLst>
          </p:cNvPr>
          <p:cNvSpPr/>
          <p:nvPr/>
        </p:nvSpPr>
        <p:spPr>
          <a:xfrm>
            <a:off x="30110" y="5738327"/>
            <a:ext cx="3730127" cy="295992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BA5A97-8D3D-A0C8-C777-8D40F34D9871}"/>
              </a:ext>
            </a:extLst>
          </p:cNvPr>
          <p:cNvSpPr/>
          <p:nvPr/>
        </p:nvSpPr>
        <p:spPr>
          <a:xfrm>
            <a:off x="74992" y="5126363"/>
            <a:ext cx="2386766" cy="265256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FF6B61-E503-9548-3B37-A8D57E530174}"/>
              </a:ext>
            </a:extLst>
          </p:cNvPr>
          <p:cNvSpPr/>
          <p:nvPr/>
        </p:nvSpPr>
        <p:spPr>
          <a:xfrm>
            <a:off x="4120662" y="4855776"/>
            <a:ext cx="1897584" cy="265256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1863C9-3646-1B02-E4EB-F4A1F81C9807}"/>
              </a:ext>
            </a:extLst>
          </p:cNvPr>
          <p:cNvSpPr txBox="1"/>
          <p:nvPr/>
        </p:nvSpPr>
        <p:spPr>
          <a:xfrm>
            <a:off x="4120662" y="4856679"/>
            <a:ext cx="190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Write a composition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3AE528-6E98-A68C-DC5A-B957186238E2}"/>
              </a:ext>
            </a:extLst>
          </p:cNvPr>
          <p:cNvSpPr txBox="1"/>
          <p:nvPr/>
        </p:nvSpPr>
        <p:spPr>
          <a:xfrm>
            <a:off x="636089" y="5112330"/>
            <a:ext cx="1893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based on this sketch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AB5A1E-6AC9-45BE-06A1-C27D861868BA}"/>
              </a:ext>
            </a:extLst>
          </p:cNvPr>
          <p:cNvSpPr txBox="1"/>
          <p:nvPr/>
        </p:nvSpPr>
        <p:spPr>
          <a:xfrm>
            <a:off x="649377" y="5724619"/>
            <a:ext cx="316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3. Complete the following task: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11854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3390-B136-6CFA-AB2A-4CBB12BD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F65C3-81C7-BAF4-4919-0F23BE98A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20F95-9303-5090-4C65-2BF652F1D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178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D9D3E2-6E27-F0E5-197A-37E4037211D3}"/>
              </a:ext>
            </a:extLst>
          </p:cNvPr>
          <p:cNvSpPr txBox="1"/>
          <p:nvPr/>
        </p:nvSpPr>
        <p:spPr>
          <a:xfrm>
            <a:off x="12005957" y="5021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22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9E48-47E2-988A-1D06-08016E68C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07B0-1627-ED97-2BEA-9912D04B1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A833C-30A1-C4E5-29E9-7620BF598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1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34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4</cp:revision>
  <cp:lastPrinted>2022-12-01T12:56:27Z</cp:lastPrinted>
  <dcterms:created xsi:type="dcterms:W3CDTF">2022-11-02T16:08:32Z</dcterms:created>
  <dcterms:modified xsi:type="dcterms:W3CDTF">2022-12-02T12:37:19Z</dcterms:modified>
</cp:coreProperties>
</file>