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0DB4F-E9C8-F9B3-E8D7-0BD0AE022F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887285-006C-46EC-202E-E219B1E0A0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F3A61-4334-761F-95E0-6EC3FE432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0F715-ED93-50D1-3532-63FF4404F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FE853-17B5-D192-8FA8-3BD6EE2E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593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9BEB39-090E-8380-6CAF-52F830CC2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84A85-9CD8-ECBF-C5FA-527A3EB6FC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2DE75-518A-9721-FFC8-18330E234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1129F-5F29-1E3B-4712-BCA09D14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67C63-D3F1-95E8-2E2E-D5F250E7A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462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B52D4-F224-8E4E-997E-AE5F26002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561C22-92A1-2295-7E0F-6925631D9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D852E-3C1D-1B76-75DD-0E336428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4974B-C641-58AA-C906-82232BB94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E912F-EEDA-F3E5-272B-567306FB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270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85488-27D6-E579-A0CF-A991A434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A7B033-603C-BC87-066C-5064BA6E6C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5E3083-14E0-2D9B-50A3-323F455B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4C23-C69A-A4F6-AD5A-2904181BE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787EC-0505-8C2E-5414-258E70E49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68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317E-ADA3-D4E6-4815-70540F1C2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6F099-8C67-CB4D-BC2F-8DE41870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0A5F8-38F0-A159-48C7-3FA866611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1FE1D-46F0-7C24-8164-89B8E0AE3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4C7D2-22A8-7421-69B4-DBA3ECA5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191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157CE-0A00-3E09-733F-0069F48A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27103-0E37-47B4-1D93-55ABBD383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25F52-008B-4948-EF6B-393ED3D8B2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BE800E-9DD1-58E2-D747-133098D12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3A7BE-3388-3FF6-96ED-07EA902A5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0C7F24-0808-B305-444F-4F6CB17D4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016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D7289-8279-365A-179B-BF9FC2DAA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1FE40-64EE-12BC-975F-135CF2D7B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A78146-FDEA-B63D-DE34-1B5907AC3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60362D-63C7-22EF-2721-10E50640B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13EAC0-8273-24E0-4119-4B534DA201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B03E6D-8B9A-2FFF-E4B3-564DAD209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76004F-982C-81C1-3066-350F9521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992B0A-6327-82A1-6FAF-8D726A9EA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58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43256F-4EB5-B602-4AE2-BE2E46B5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8A3F6-41FA-1F7C-50ED-751E981D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DCDFC1-6876-2E73-942A-F9D2B5917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20ED8C-7BBA-F2F0-45CC-98B91FA34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12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D6D0F-3244-8C0B-6A83-5B9F847C6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A31972-8692-EAD7-867E-F8DAEB52A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5CCD43-AB93-BFD2-E5FF-E2C0B8AFD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91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59A99-528D-DF51-28BC-CC0958ED2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7B3C7-4C26-551F-4270-936B12DFCC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A493A9-2ED5-B06D-81F5-A3811B5A6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4CAFEF-EF20-59A7-3BCA-6A103F65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9568F-AB89-BE43-626F-331DE00FA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90DB8C-D865-122E-B919-30FD090A1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3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17B13-9BD6-5854-DA49-56D436AF7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F40F1-5C14-E95E-74F7-676A66F0E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5654C9-661B-C179-D96E-2236C8A85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5572A8-758B-81F0-6353-97BE64E1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AB1D01-3661-0E25-794F-56F7CE4A9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F2159C-C041-6A83-40E4-FB6806F77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38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E95C3B-2B1A-3EF1-9153-78BBD7166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78CEFF-3D43-E8CC-E7FA-0AA1A6CC8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94BF54-4792-6851-032F-B2B82871C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BEC1B-0DB2-461E-BEE2-14FB73C489D7}" type="datetimeFigureOut">
              <a:rPr lang="en-GB" smtClean="0"/>
              <a:t>20/01/2023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0F308-0A5D-0387-1DD2-D9C2DA473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3B5CB4-F45D-37B2-D9BA-8D2BF765F6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18C91-047C-4F32-901C-F3C504DA76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149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1702B-F069-7DC7-8A0D-CDA1FAC8C4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26749-912D-4CD8-E974-045724556B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07A462-18C0-978B-D6DE-FCF9F3FC8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5553075" cy="68527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EF1995-1ED1-0653-5154-770D8E4A8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-1"/>
            <a:ext cx="6638926" cy="6856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1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7302-5E20-9CB3-4267-EEAFAA74C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10A61-CAF0-716B-B8BC-F52A7E3C1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25" y="0"/>
            <a:ext cx="6162675" cy="3857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D0DCBD-A55C-8F61-9398-D5034094FF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2200" y="-1"/>
            <a:ext cx="6014277" cy="6863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B051A6-0DF1-F295-AD9B-9B92145DF93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55" t="5909"/>
          <a:stretch/>
        </p:blipFill>
        <p:spPr>
          <a:xfrm>
            <a:off x="9525" y="4831902"/>
            <a:ext cx="6162675" cy="20764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0A9C960-08DB-4E35-2AEA-DE7D1CAA3E74}"/>
              </a:ext>
            </a:extLst>
          </p:cNvPr>
          <p:cNvSpPr/>
          <p:nvPr/>
        </p:nvSpPr>
        <p:spPr>
          <a:xfrm>
            <a:off x="2089552" y="4017765"/>
            <a:ext cx="1650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Tasks</a:t>
            </a:r>
          </a:p>
        </p:txBody>
      </p:sp>
    </p:spTree>
    <p:extLst>
      <p:ext uri="{BB962C8B-B14F-4D97-AF65-F5344CB8AC3E}">
        <p14:creationId xmlns:p14="http://schemas.microsoft.com/office/powerpoint/2010/main" val="2646797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</TotalTime>
  <Words>1</Words>
  <Application>Microsoft Office PowerPoint</Application>
  <PresentationFormat>Widescreen</PresentationFormat>
  <Paragraphs>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cp:lastPrinted>2023-01-20T13:28:42Z</cp:lastPrinted>
  <dcterms:created xsi:type="dcterms:W3CDTF">2023-01-20T13:23:17Z</dcterms:created>
  <dcterms:modified xsi:type="dcterms:W3CDTF">2023-01-22T01:48:45Z</dcterms:modified>
</cp:coreProperties>
</file>