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1F626-118B-209E-7AAB-81D922A52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F3879-BE62-4727-153B-85B6EF398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9D253-8B8F-8972-DDFF-FCC079FF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DC174-F45D-3A9F-ACCC-DA51AE74A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13CF8-9A7F-7998-3150-728E1DC5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7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70EE-DEB7-A5AA-CE14-F602FEBEC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2F97F-4DB4-BF18-44D2-976B7042F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3F81-9D25-52F6-DD70-7B75342D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06B64-AF4B-964A-74A8-98679991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B75EC-03DF-8788-97B0-A31EC9FB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97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D3E723-0B87-82DE-5283-B6E19FF59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B3728-5318-6DC8-08BA-7238A493B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31057-DD8E-3742-1D3E-CF5C1B30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C897-59E9-DAD1-155A-D32D8509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C54B2-DFCF-935B-6D99-302F8867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3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03AB6-1B55-7E3E-C79A-48EBA6C4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0222-667B-1772-2B10-74AC8DD0A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AB791-C8C0-CF18-4553-DB868D163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16619-15BB-DE38-1EAA-2FD7C0BC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4CCBE-CF77-4344-3349-D527FE89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9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5FBE-4817-6A0D-BC66-812B5CF7D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A692A-6697-AF04-84E0-B98D0B8EE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F812E-5D7D-BF93-F230-1B317DF31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2AB42-3F0B-4CB6-2863-1F973ABA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DABD8-FE73-D0C4-DB37-1EE6CF0A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45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925C-7A0B-AA91-27AC-29626EE0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E32D4-92D3-D0CF-AE51-AD96DA347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0B013-BBD4-AE71-58A4-FA429FAE4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FEE46-4419-7D92-966B-579434D74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C5C2C-7E16-D1FC-3971-06586C73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4AD94-D9F5-691B-3BD2-DC079C78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2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5CBB-2113-660D-F22A-0D2B3DBC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08463-C2EF-A7C6-8296-88EAD65CE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0D359-2F2D-39BC-3443-701155C1F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62DB9-4104-2042-F655-439E8A43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E9F78-B112-1E78-F4BC-53941A411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7987E-B26A-D0BB-C7A6-562AB511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CA6553-6C1E-4966-8918-C398DA57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135157-3572-6D28-5190-70CF5678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057D0-1024-8FD1-EEF5-2F2092C8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58537-C434-BE23-7EEB-0BB32AFD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2D4B07-C3D5-B584-662A-3B15949C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56FBB-4663-FB2D-055B-CD70270F4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4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393623-D44F-FEE8-791A-F4CFCF96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4FCFC-FAAD-2006-D7C9-DFEE7D74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B43CE-94E0-E02B-3497-03424AFF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5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6A12F-7740-60DB-F616-3AFCA614C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33A06-D824-56FE-5883-BAAC3A654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F36F5-6368-FED6-1C91-C32AE2521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BB28D-018F-2992-C39C-C43C44CA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A8315-C3AC-D682-BF77-A90879EE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F5E39-BA16-273D-310F-A615E373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13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01E12-0A75-5C67-DFDC-76932FDF7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04FCD-5C7A-89E8-726D-8CB77D2E5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7B853-4A9B-0A41-6493-5EB6DBB46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3C765-3632-432B-B7D7-BB59F385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715C0-B5B9-6D23-1D19-A413BE2C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06D2E-1B49-A275-2CB2-3DFBCB39B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96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CAC03A-89BE-2ED8-C7E8-3EF99803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A62D5-3DCA-BA4F-499E-5CDADE541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A543A-0791-5BD0-8E51-8BDC1348A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DC798-2E4E-88AA-635F-A2F608905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58F02-E103-37B5-BB76-85B9B699B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35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28470C-E9D3-5905-92AB-E009BF6D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028" y="0"/>
            <a:ext cx="10515600" cy="1325563"/>
          </a:xfrm>
        </p:spPr>
        <p:txBody>
          <a:bodyPr/>
          <a:lstStyle/>
          <a:p>
            <a:r>
              <a:rPr lang="en-US" dirty="0"/>
              <a:t>Monday 24</a:t>
            </a:r>
            <a:r>
              <a:rPr lang="en-US" baseline="30000" dirty="0"/>
              <a:t>th</a:t>
            </a:r>
            <a:r>
              <a:rPr lang="en-US" dirty="0"/>
              <a:t> October Year 10 English Lit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FE2979-CE54-56B3-09FB-BA71069C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837" y="1166326"/>
            <a:ext cx="10515600" cy="545840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Finish any green pen improvements – look through your Lit and Lang books and check there are no improvements still needing to be done.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Add images to each paragraph where you have stuck in Act 2 Scene 3 (some of you will have done this already).</a:t>
            </a:r>
          </a:p>
          <a:p>
            <a:pPr marL="514350" indent="-514350">
              <a:buAutoNum type="arabicPeriod"/>
            </a:pPr>
            <a:r>
              <a:rPr lang="en-US" dirty="0"/>
              <a:t>Write a summary of Act 2 Scene 3 in your own words – use exactly 173 words.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Get a copy of the play and read Act 2 Scene 1, 2 (only a tiny scene) and 3 on your own. </a:t>
            </a:r>
          </a:p>
          <a:p>
            <a:pPr marL="514350" indent="-514350">
              <a:buAutoNum type="arabicPeriod"/>
            </a:pPr>
            <a:r>
              <a:rPr lang="en-US" dirty="0"/>
              <a:t>Answer: If you had to name the play after any other character, other than Othello, who would you name it after and why? Write a paragraph explaining why you think this. 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Answer: Is Iago totally to blame for what has happened to Cassio (losing his rank)? Why/not? Might others be to blame themselves? Why/not? Write a paragraph explaining your thoughts. </a:t>
            </a:r>
          </a:p>
          <a:p>
            <a:pPr marL="514350" indent="-514350">
              <a:buAutoNum type="arabicPeriod"/>
            </a:pPr>
            <a:r>
              <a:rPr lang="en-US" dirty="0"/>
              <a:t>Get a copy of the play and read Act 3 Scene 1.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Write a summary of Act 3 Scene 1 in your own words – use exactly 168 words.</a:t>
            </a:r>
          </a:p>
          <a:p>
            <a:pPr marL="514350" indent="-514350">
              <a:buAutoNum type="arabicPeriod"/>
            </a:pPr>
            <a:r>
              <a:rPr lang="en-US" dirty="0"/>
              <a:t>Answer: What do you think is the most significant moment in Act 3 Scene 1 and why?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Explain where the ‘rising action’ is in Act 3 Scene 1.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28470C-E9D3-5905-92AB-E009BF6D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837" y="-159237"/>
            <a:ext cx="10515600" cy="1325563"/>
          </a:xfrm>
        </p:spPr>
        <p:txBody>
          <a:bodyPr/>
          <a:lstStyle/>
          <a:p>
            <a:r>
              <a:rPr lang="en-US" dirty="0"/>
              <a:t>Wednesday 25</a:t>
            </a:r>
            <a:r>
              <a:rPr lang="en-US" baseline="30000" dirty="0"/>
              <a:t>th</a:t>
            </a:r>
            <a:r>
              <a:rPr lang="en-US" dirty="0"/>
              <a:t> October Year 10 English Lit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FE2979-CE54-56B3-09FB-BA71069C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1166326"/>
            <a:ext cx="11691257" cy="54584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5. Answer: If you had to name the play after any other character, other than Othello, who would you name it after and why? Write a paragraph explaining why you think this.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6. Answer: Is Iago totally to blame for what has happened to Cassio (losing his rank)? Why/not? Might others be to blame themselves? Why/not? Write a paragraph explaining your thoughts. </a:t>
            </a:r>
          </a:p>
          <a:p>
            <a:pPr marL="0" indent="0">
              <a:buNone/>
            </a:pPr>
            <a:r>
              <a:rPr lang="en-US" dirty="0"/>
              <a:t>7. Get a copy of the play and read Act 3 Scene 1.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8. Write a summary of Act 3 Scene 1 in your own words – use exactly 168 words.</a:t>
            </a:r>
          </a:p>
          <a:p>
            <a:pPr marL="0" indent="0">
              <a:buNone/>
            </a:pPr>
            <a:r>
              <a:rPr lang="en-US" dirty="0"/>
              <a:t>9. Answer: What do you think is the most significant moment in Act 3 Scene 1 and why?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10. Explain where the ‘rising action’ is in Act 3 Scene 1.</a:t>
            </a:r>
          </a:p>
          <a:p>
            <a:pPr marL="0" indent="0">
              <a:buNone/>
            </a:pPr>
            <a:r>
              <a:rPr lang="en-US" dirty="0"/>
              <a:t>11. Get a copy of the play and read Act 3 Scene 2. Re-write it in modern English.</a:t>
            </a:r>
          </a:p>
          <a:p>
            <a:pPr marL="0" indent="0">
              <a:buNone/>
            </a:pPr>
            <a:r>
              <a:rPr lang="en-US" dirty="0"/>
              <a:t>12.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rlin Sans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422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Berlin Sans FB</vt:lpstr>
      <vt:lpstr>Office Theme</vt:lpstr>
      <vt:lpstr>Monday 24th October Year 10 English Lit</vt:lpstr>
      <vt:lpstr>Wednesday 25th October Year 10 English Lit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24th October Year 10 English Lit</dc:title>
  <dc:creator>Andy Roberts</dc:creator>
  <cp:lastModifiedBy>Andy Roberts</cp:lastModifiedBy>
  <cp:revision>2</cp:revision>
  <dcterms:created xsi:type="dcterms:W3CDTF">2022-10-18T14:56:56Z</dcterms:created>
  <dcterms:modified xsi:type="dcterms:W3CDTF">2022-10-26T09:28:51Z</dcterms:modified>
</cp:coreProperties>
</file>