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15D64-419D-297D-96EA-A32D7E411F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229CEE-C154-29A0-7934-E6AAE53D3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45DA7-78FE-3287-0FE6-B26D9766E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5285-F758-4BB1-B929-EA602B4565E5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69C8C4-B4A9-9D5A-7C5D-D1F313203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69CB3F-882B-7016-8F45-0315026EE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7AE1C-6AC3-4564-908A-FE9395734B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695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C965E-828C-E58E-E99F-908F1A3EA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533DDD-E975-E1BC-6415-99FC7E38B5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11FA63-DB6A-B514-E792-94D06555A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5285-F758-4BB1-B929-EA602B4565E5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99E469-4521-C8C6-2ED9-13EA89539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629ED-8187-1760-4074-38872B954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7AE1C-6AC3-4564-908A-FE9395734B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967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BA1DFC-67AA-9E76-4BFA-69C3E0EE93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C8FCC1-79BA-BB61-1DB3-BA0D41F3C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F46C5-BB5F-ED07-D18A-313CEA045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5285-F758-4BB1-B929-EA602B4565E5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406514-22D9-80EE-0130-55A42300B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A5AB7-CBCD-5C11-649A-1979DE3CE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7AE1C-6AC3-4564-908A-FE9395734B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57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D5190-7FFB-9E70-315A-B144E0C6D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BBE38-A0BE-4359-DE42-DF08055A4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C9822E-A1FD-F437-3C97-F79EA4EE7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5285-F758-4BB1-B929-EA602B4565E5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6E6CC-B9B4-F94F-8993-794378BE79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AD6AF-7A8E-F875-38DF-C37E34C6C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7AE1C-6AC3-4564-908A-FE9395734B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3999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A0CED-6400-498C-F7B0-137D2226D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8E4F82-D3F9-DEEA-6EC5-801FA1ED1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DB6373-5BDD-4970-B88D-9A49112583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5285-F758-4BB1-B929-EA602B4565E5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2FA0E9-7378-DBFC-77C6-87D832405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3164F-F627-FCE4-7E74-B40DF9DB1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7AE1C-6AC3-4564-908A-FE9395734B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887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1C0DB-8CC2-B74E-77B2-769339A20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671E4-1672-463A-52E8-22137240F3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2E3F17-843C-D2DD-CA8B-8ED4B042E4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948C8C-5DB9-02B5-D294-12A2A7B9A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5285-F758-4BB1-B929-EA602B4565E5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BB4D95-7E7E-670D-6ED4-C6FEC9072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BB8B10-FC7A-D88A-964E-4D83416BC3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7AE1C-6AC3-4564-908A-FE9395734B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2832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DD2A4B-405A-D97F-8347-822EC1A14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FABD6A-1ED2-8D31-18A8-A5DE1DB84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B73B8D-C7EE-22BC-918F-FC867427B1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9E82DB-C0CF-F404-86E3-33D8970650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E5FB60-E2BF-2DD1-D7F4-1C0673A551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F5A17E1-AFD0-3D40-7725-CD0C000E0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5285-F758-4BB1-B929-EA602B4565E5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651CEA-5522-506A-A6F6-52BE2F72B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951924-7CF1-4A75-6E4F-52850A55F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7AE1C-6AC3-4564-908A-FE9395734B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843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D2924-A868-C6B9-C644-A2D2B7404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B2893F-AE6F-D176-3E1E-9A2120522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5285-F758-4BB1-B929-EA602B4565E5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2FF91F-68DC-83B8-594E-E671C1015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D54D43-4090-3DA8-0BE7-69C333358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7AE1C-6AC3-4564-908A-FE9395734B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016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5E192D-08DF-D627-88C0-A0DF441AD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5285-F758-4BB1-B929-EA602B4565E5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AC8B4F-12CC-EF91-536E-FCA13CAA4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4596A6-0E3F-19E2-CBD6-E7F5EF6D4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7AE1C-6AC3-4564-908A-FE9395734B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224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CD13B-D856-FB10-8112-7A61D5F20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35885F-FB40-AE35-B344-9B781AC26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7554D5-645F-4CB0-2A6F-76F480E281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98ACE2-CB1D-F1F6-2D04-3245B1C2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5285-F758-4BB1-B929-EA602B4565E5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B84629-E903-B10B-11F1-771FC8CFB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B0607E-E5A7-0490-0D42-64DE0CA13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7AE1C-6AC3-4564-908A-FE9395734B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112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EDF13-2ADC-D3F0-63BE-072CBEDBC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2386AB-A44A-4AE0-4DE7-4E21239922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6AA02F-C85A-E7E8-7B7C-05EED6744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92AF32-C215-C646-5C6B-5624DB0A6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5285-F758-4BB1-B929-EA602B4565E5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F4623A-66C0-00B1-C952-FC689710F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751419-4E42-A571-AE52-8CAA74949B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7AE1C-6AC3-4564-908A-FE9395734B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4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7B4A2B-FF7D-EB7E-3B74-666954FAF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FFB75-CE07-617B-BC79-BD569973FD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81AF2-EF3D-8E90-F43E-65D91C716D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55285-F758-4BB1-B929-EA602B4565E5}" type="datetimeFigureOut">
              <a:rPr lang="en-GB" smtClean="0"/>
              <a:t>07/02/2023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E9BEA-DCE9-2066-4518-06175FA346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F5F59-98C2-14FB-6302-B556C79662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7AE1C-6AC3-4564-908A-FE9395734B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416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F9B82A0-7187-5D6C-D574-5D125259EC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59" r="3852" b="3251"/>
          <a:stretch/>
        </p:blipFill>
        <p:spPr>
          <a:xfrm>
            <a:off x="0" y="0"/>
            <a:ext cx="5972175" cy="65210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C32E30D-4252-A43D-5461-5613E2528F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175" y="0"/>
            <a:ext cx="6219825" cy="652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076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3B23F2-D445-2401-A290-4FBCFA91AD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889926" y="-1729700"/>
            <a:ext cx="6857999" cy="1031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65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1B6874-ED37-D193-A7DF-F2C3421524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02"/>
          <a:stretch/>
        </p:blipFill>
        <p:spPr>
          <a:xfrm>
            <a:off x="-1" y="0"/>
            <a:ext cx="5657851" cy="687566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AB1B42-905F-A4A9-F771-66E503121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969" y="0"/>
            <a:ext cx="65390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427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D8141C-5FDA-247F-B0CA-51EC04DA68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237"/>
          <a:stretch/>
        </p:blipFill>
        <p:spPr>
          <a:xfrm>
            <a:off x="-1" y="0"/>
            <a:ext cx="6348334" cy="68547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5D050E-D661-2A51-7C41-CC42F30AC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9595" y="1040461"/>
            <a:ext cx="5962405" cy="490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678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Roberts</dc:creator>
  <cp:lastModifiedBy>Andy Roberts</cp:lastModifiedBy>
  <cp:revision>1</cp:revision>
  <dcterms:created xsi:type="dcterms:W3CDTF">2023-02-07T02:52:22Z</dcterms:created>
  <dcterms:modified xsi:type="dcterms:W3CDTF">2023-02-07T02:57:14Z</dcterms:modified>
</cp:coreProperties>
</file>