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B096-E979-0492-1336-5C7575126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709033-8396-BF55-C283-EA798B6EE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D9DBC-0CA1-72C4-C919-7BF066D20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A3E7-D541-DF17-D7A9-CA31405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D20F5-32D7-841B-91CA-A29E8F5A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63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6531-F873-2123-8E09-5D69589E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AD2AD-5E21-B859-9CB4-791034EA0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ED3F2-9856-4204-6F2C-801284FC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8AD6-8E17-BBBE-8212-DE3AD4DA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0C47D-96CB-B9B1-8526-05AD997B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5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C77CA-53D4-4B08-9076-7661D9B40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E5F0E-D228-5BCD-4945-6A988C2D5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D1623-A60F-B442-2A3B-0F0668FD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3F84-DC95-4622-1702-42C325D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9C7-330B-A348-271C-36C0738B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4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8C61-29F7-5691-5A1B-4634C765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7A30-D242-1384-44D8-2F72D4ACC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CCA8C-A1DB-770D-2DCE-7561B14F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B6D8A-B563-D5AD-55BB-7B7470E5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792FA-61B9-B58E-BE71-4E8E85A6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6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D6A7-0B94-DD66-2343-9EF583CF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123F-CD19-2D68-184B-1E2E754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49813-B872-450A-D114-9CDD3CF5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709F-67BA-AD45-F0B2-9C7F364F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F5CA3-7754-0CF6-4CCA-34146BB9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3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AC98-8655-3C68-32AC-4FC87C94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49D2-4FD6-5E2C-8F9C-D776D5AD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A542C-7813-51DB-8CF5-7BF082CCF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95ECE-4D4A-9799-E742-C298A505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6DB03-AE33-185C-88B1-356FE70E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D8510-6A87-6260-DDED-8372E664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1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7D8B-2EDD-4959-5091-6B428EF7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BA7DA-BBB4-72BD-EF65-C1CE5236C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4771-23F0-7B13-BF6D-FE79E46B0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B7DA7-1A02-793A-1B6A-1000F6A52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1149F-0CA9-3890-8CF8-4CE33CA24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2AB6E-2320-27DD-83C2-2468A7A9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B1DD6-BC30-F8AA-8FC9-4AD2132D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6F739-FDE3-594B-513B-0C211CA0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8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A3C1-72D0-D6F6-0972-553F2880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22A34-0AA2-9F3C-962D-433B65FEF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E139B-0939-14D3-1853-9242B573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F3FB8-E2B6-0737-673C-24AE3FB4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36A17-FEE4-E0AE-CDD7-5D200377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E3AF9-1543-C7F7-3342-DFCEF3B5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A9DC9-7455-6010-4DA5-F0A9CC0A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8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3726-A522-FB0D-B4A0-66249326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DDD06-0ED6-4472-5DD4-32131F0B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55497-0243-FD9E-D015-8F8973C60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04159-D01B-5953-7691-6354EAC8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7C36F-07B8-A8A7-5746-F060D2AE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4C947-6319-DF35-FD3B-1B2DF4F0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2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7EF0-A466-FD44-EB12-52FFE41F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697CF-E8D5-2EB7-CC28-79115B507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2E207-B7E3-BC49-5071-32459CD31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17D8C-5266-30BB-6E6F-E6047F4B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C6F6F-94C6-01EC-2E73-5B6AF316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CF582-8D54-084D-593E-962BA693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5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A11D16-9B95-05EF-A8F8-24EACB33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0FE4-554B-781C-3C4C-7BB11BB6C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83559-9D70-BCF9-29B9-78B94D3DD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3070-9CF1-42A4-8DBE-C69B435242CE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F4A68-F157-B43C-BA1A-1BD07B99E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8F3A-0865-76CB-2081-AED160914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4EA79-D05F-465D-81E9-C14EE12D04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18FA7-5065-8885-E3BE-29E22DCB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286500" cy="690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A7B23-B940-964B-50AA-8FEB151A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07" y="2657475"/>
            <a:ext cx="5973993" cy="4200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B220C-BE03-904D-2598-E9D696D5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18052"/>
            <a:ext cx="5926161" cy="21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67366-7B00-CBBF-B9D9-4613624B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8926" y="-2665076"/>
            <a:ext cx="685414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60FCE-15A6-9EFC-52EB-3F50EB87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5353050" cy="6900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2126CA-0490-205E-0661-3E2351B0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0"/>
            <a:ext cx="6772275" cy="2800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DCF7C-BF22-5E1B-2008-630D022DD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3076526"/>
            <a:ext cx="6716879" cy="180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03D3D-9A91-F07E-4A28-0ABD7CAD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334125" cy="6840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FCCEC-8402-4638-FFC0-714A027C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660" y="1152526"/>
            <a:ext cx="5894297" cy="56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EFAF7-69B1-00D9-9DD5-E30B3AFB2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" y="-1"/>
            <a:ext cx="6903891" cy="6791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BC87C-DE48-AE4B-2494-D0DE7498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-1"/>
            <a:ext cx="5237016" cy="68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A5AFF-64CB-A397-B08A-54331A1F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63911" y="-2080072"/>
            <a:ext cx="6949754" cy="110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2023-02-07T13:39:25Z</dcterms:created>
  <dcterms:modified xsi:type="dcterms:W3CDTF">2023-02-07T14:01:59Z</dcterms:modified>
</cp:coreProperties>
</file>