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72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1F626-118B-209E-7AAB-81D922A52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6F3879-BE62-4727-153B-85B6EF398D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9D253-8B8F-8972-DDFF-FCC079FF2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A71D-990E-4500-8E92-B90D45486FF6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DC174-F45D-3A9F-ACCC-DA51AE74A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A13CF8-9A7F-7998-3150-728E1DC5A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30ED-7893-4527-AA43-85457A09A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478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070EE-DEB7-A5AA-CE14-F602FEBEC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42F97F-4DB4-BF18-44D2-976B7042FD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3F81-9D25-52F6-DD70-7B75342D6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A71D-990E-4500-8E92-B90D45486FF6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06B64-AF4B-964A-74A8-98679991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B75EC-03DF-8788-97B0-A31EC9FB8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30ED-7893-4527-AA43-85457A09A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97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D3E723-0B87-82DE-5283-B6E19FF59F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CB3728-5318-6DC8-08BA-7238A493BE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31057-DD8E-3742-1D3E-CF5C1B305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A71D-990E-4500-8E92-B90D45486FF6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6C897-59E9-DAD1-155A-D32D8509D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C54B2-DFCF-935B-6D99-302F88678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30ED-7893-4527-AA43-85457A09A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735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03AB6-1B55-7E3E-C79A-48EBA6C4D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A0222-667B-1772-2B10-74AC8DD0A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AB791-C8C0-CF18-4553-DB868D163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A71D-990E-4500-8E92-B90D45486FF6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16619-15BB-DE38-1EAA-2FD7C0BC7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4CCBE-CF77-4344-3349-D527FE895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30ED-7893-4527-AA43-85457A09A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893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C5FBE-4817-6A0D-BC66-812B5CF7D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1A692A-6697-AF04-84E0-B98D0B8EE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F812E-5D7D-BF93-F230-1B317DF31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A71D-990E-4500-8E92-B90D45486FF6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2AB42-3F0B-4CB6-2863-1F973ABA4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DABD8-FE73-D0C4-DB37-1EE6CF0A6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30ED-7893-4527-AA43-85457A09A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45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D925C-7A0B-AA91-27AC-29626EE0D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E32D4-92D3-D0CF-AE51-AD96DA3476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90B013-BBD4-AE71-58A4-FA429FAE43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1FEE46-4419-7D92-966B-579434D74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A71D-990E-4500-8E92-B90D45486FF6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9C5C2C-7E16-D1FC-3971-06586C733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4AD94-D9F5-691B-3BD2-DC079C785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30ED-7893-4527-AA43-85457A09A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327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25CBB-2113-660D-F22A-0D2B3DBCD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208463-C2EF-A7C6-8296-88EAD65CE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30D359-2F2D-39BC-3443-701155C1FB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762DB9-4104-2042-F655-439E8A432B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7E9F78-B112-1E78-F4BC-53941A411D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07987E-B26A-D0BB-C7A6-562AB5117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A71D-990E-4500-8E92-B90D45486FF6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CA6553-6C1E-4966-8918-C398DA577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135157-3572-6D28-5190-70CF5678F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30ED-7893-4527-AA43-85457A09A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23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057D0-1024-8FD1-EEF5-2F2092C8D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858537-C434-BE23-7EEB-0BB32AFD3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A71D-990E-4500-8E92-B90D45486FF6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2D4B07-C3D5-B584-662A-3B15949C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856FBB-4663-FB2D-055B-CD70270F4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30ED-7893-4527-AA43-85457A09A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641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393623-D44F-FEE8-791A-F4CFCF969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A71D-990E-4500-8E92-B90D45486FF6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24FCFC-FAAD-2006-D7C9-DFEE7D741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CB43CE-94E0-E02B-3497-03424AFF0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30ED-7893-4527-AA43-85457A09A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451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6A12F-7740-60DB-F616-3AFCA614C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33A06-D824-56FE-5883-BAAC3A654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AF36F5-6368-FED6-1C91-C32AE25215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EBB28D-018F-2992-C39C-C43C44CAA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A71D-990E-4500-8E92-B90D45486FF6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7A8315-C3AC-D682-BF77-A90879EE0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2F5E39-BA16-273D-310F-A615E3735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30ED-7893-4527-AA43-85457A09A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135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01E12-0A75-5C67-DFDC-76932FDF7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904FCD-5C7A-89E8-726D-8CB77D2E54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37B853-4A9B-0A41-6493-5EB6DBB460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73C765-3632-432B-B7D7-BB59F385F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A71D-990E-4500-8E92-B90D45486FF6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A715C0-B5B9-6D23-1D19-A413BE2C2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B06D2E-1B49-A275-2CB2-3DFBCB39B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30ED-7893-4527-AA43-85457A09A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96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CAC03A-89BE-2ED8-C7E8-3EF998036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7A62D5-3DCA-BA4F-499E-5CDADE541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A543A-0791-5BD0-8E51-8BDC1348AB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BA71D-990E-4500-8E92-B90D45486FF6}" type="datetimeFigureOut">
              <a:rPr lang="en-GB" smtClean="0"/>
              <a:t>26/10/2022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DC798-2E4E-88AA-635F-A2F6089053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58F02-E103-37B5-BB76-85B9B699B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530ED-7893-4527-AA43-85457A09A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354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028470C-E9D3-5905-92AB-E009BF6DE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83975"/>
            <a:ext cx="12192000" cy="1325563"/>
          </a:xfrm>
        </p:spPr>
        <p:txBody>
          <a:bodyPr/>
          <a:lstStyle/>
          <a:p>
            <a:r>
              <a:rPr lang="en-US" dirty="0"/>
              <a:t>Monday 24</a:t>
            </a:r>
            <a:r>
              <a:rPr lang="en-US" baseline="30000" dirty="0"/>
              <a:t>th &amp; Tuesday 25th</a:t>
            </a:r>
            <a:r>
              <a:rPr lang="en-US" dirty="0"/>
              <a:t> October Year 10 English Lit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BFE2979-CE54-56B3-09FB-BA71069C2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837" y="1166326"/>
            <a:ext cx="10515600" cy="5458409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Finish any green pen improvements – look through your Lit and Lang books and check there are no improvements still needing to be done.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Add images to each paragraph where you have stuck in Act 2 Scene 3 (some of you will have done this already).</a:t>
            </a:r>
          </a:p>
          <a:p>
            <a:pPr marL="514350" indent="-514350">
              <a:buAutoNum type="arabicPeriod"/>
            </a:pPr>
            <a:r>
              <a:rPr lang="en-US" dirty="0"/>
              <a:t>Write a summary of Act 2 Scene 3 in your own words – use exactly 173 words.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Get a copy of the play and read Act 2 Scene 1, 2 (only a tiny scene) and 3 on your own. </a:t>
            </a:r>
          </a:p>
          <a:p>
            <a:pPr marL="514350" indent="-514350">
              <a:buAutoNum type="arabicPeriod"/>
            </a:pPr>
            <a:r>
              <a:rPr lang="en-US" dirty="0"/>
              <a:t>Answer: If you had to name the play after any other character, other than Othello, who would you name it after and why? Write a paragraph explaining why you think this. 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Answer: Is Iago totally to blame for what has happened to Cassio (losing his rank)? Why/not? Might others be to blame themselves? Why/not? Write a paragraph explaining your thoughts. </a:t>
            </a:r>
          </a:p>
          <a:p>
            <a:pPr marL="514350" indent="-514350">
              <a:buAutoNum type="arabicPeriod"/>
            </a:pPr>
            <a:r>
              <a:rPr lang="en-US" dirty="0"/>
              <a:t>Get a copy of the play and read Act 3 Scene 1.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Write a summary of Act 3 Scene 1 in your own words – use exactly 168 words.</a:t>
            </a:r>
          </a:p>
          <a:p>
            <a:pPr marL="514350" indent="-514350">
              <a:buAutoNum type="arabicPeriod"/>
            </a:pPr>
            <a:r>
              <a:rPr lang="en-US" dirty="0"/>
              <a:t>Answer: What do you think is the most significant moment in Act 3 Scene 1 and why?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Explain where the ‘rising action’ is in Act 3 Scene 1.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1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028470C-E9D3-5905-92AB-E009BF6DE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168" y="-327188"/>
            <a:ext cx="10515600" cy="1325563"/>
          </a:xfrm>
        </p:spPr>
        <p:txBody>
          <a:bodyPr/>
          <a:lstStyle/>
          <a:p>
            <a:r>
              <a:rPr lang="en-US" dirty="0"/>
              <a:t>Wednesday 26</a:t>
            </a:r>
            <a:r>
              <a:rPr lang="en-US" baseline="30000" dirty="0"/>
              <a:t>th</a:t>
            </a:r>
            <a:r>
              <a:rPr lang="en-US" dirty="0"/>
              <a:t> October Year 10 English Lit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BFE2979-CE54-56B3-09FB-BA71069C2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49085"/>
            <a:ext cx="12192000" cy="61115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dirty="0"/>
              <a:t>5. Answer: If you had to name the play after any other character, other than Othello, who would you name it after and why? Write a paragraph explaining why you think this. 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C00000"/>
                </a:solidFill>
              </a:rPr>
              <a:t>6. Answer: Is Iago totally to blame for what has happened to Cassio (losing his rank)? Why/not? Might others be to blame themselves? Why/not? Write a paragraph explaining your thoughts. </a:t>
            </a:r>
          </a:p>
          <a:p>
            <a:pPr marL="0" indent="0">
              <a:buNone/>
            </a:pPr>
            <a:r>
              <a:rPr lang="en-US" sz="2200" dirty="0"/>
              <a:t>7. Get a copy of the play and read Act 3 Scene 1.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C00000"/>
                </a:solidFill>
              </a:rPr>
              <a:t>8. Write a summary of Act 3 Scene 1 in your own words – use exactly 168 words.</a:t>
            </a:r>
          </a:p>
          <a:p>
            <a:pPr marL="0" indent="0">
              <a:buNone/>
            </a:pPr>
            <a:r>
              <a:rPr lang="en-US" sz="2200" dirty="0"/>
              <a:t>9. Answer: What do you think is the most significant moment in Act 3 Scene 1 and why?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C00000"/>
                </a:solidFill>
              </a:rPr>
              <a:t>10. Explain where the ‘rising action’ is in Act 3 Scene 1.</a:t>
            </a:r>
          </a:p>
          <a:p>
            <a:pPr marL="0" indent="0">
              <a:buNone/>
            </a:pPr>
            <a:r>
              <a:rPr lang="en-US" sz="2200" dirty="0"/>
              <a:t>11. Get a copy of the play and read Act 3 Scene 2. Re-write it in modern English.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C00000"/>
                </a:solidFill>
              </a:rPr>
              <a:t>12. Have a look back in your books to the ‘themes’ of the play e.g. magic, race etc. Are any of them evident in Act 2 Scene 3 / Act 3 Scene 1 / Act 3 Scene 2? Write a paragraph explaining what themes are evident in this part of the play – use quotes from these scenes in your paragraph.</a:t>
            </a:r>
          </a:p>
          <a:p>
            <a:pPr marL="0" indent="0">
              <a:buNone/>
            </a:pPr>
            <a:r>
              <a:rPr lang="en-US" sz="2200" dirty="0"/>
              <a:t>13. Thinking about Act 2 Scene 2 and Act 3 Scene 2 (the two very short scenes) – explain what you think the point of having such short scenes might be. Shakespeare obviously put them in for a reason… but why? Write a paragraph explaining why you think these scenes are so short and another paragraph explaining why you think these scenes are even in the play at all.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C00000"/>
                </a:solidFill>
              </a:rPr>
              <a:t>14. At this point in the play, which class of Elizabethan society do you think would be enjoying the play the most and why: The Nobility ($$$), The Gentry ($$) or the Peasantry / Commoners ($). Explain.</a:t>
            </a:r>
          </a:p>
          <a:p>
            <a:pPr marL="0" indent="0">
              <a:buNone/>
            </a:pPr>
            <a:r>
              <a:rPr lang="en-US" sz="2200" dirty="0"/>
              <a:t>15. Read Act 3, Scene 3 in your copy of the play.</a:t>
            </a:r>
          </a:p>
          <a:p>
            <a:pPr marL="514350" indent="-514350">
              <a:buAutoNum type="arabicPeriod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6626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erlin Sans">
      <a:majorFont>
        <a:latin typeface="Berlin Sans FB"/>
        <a:ea typeface=""/>
        <a:cs typeface=""/>
      </a:majorFont>
      <a:minorFont>
        <a:latin typeface="Berlin Sans FB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626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Berlin Sans FB</vt:lpstr>
      <vt:lpstr>Office Theme</vt:lpstr>
      <vt:lpstr>Monday 24th &amp; Tuesday 25th October Year 10 English Lit</vt:lpstr>
      <vt:lpstr>Wednesday 26th October Year 10 English Lit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24th October Year 10 English Lit</dc:title>
  <dc:creator>Andy Roberts</dc:creator>
  <cp:lastModifiedBy>Andy Roberts</cp:lastModifiedBy>
  <cp:revision>4</cp:revision>
  <dcterms:created xsi:type="dcterms:W3CDTF">2022-10-18T14:56:56Z</dcterms:created>
  <dcterms:modified xsi:type="dcterms:W3CDTF">2022-10-26T09:40:29Z</dcterms:modified>
</cp:coreProperties>
</file>