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2556-513E-8400-2FEE-7F1C75755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80061-C68C-8D87-D374-7E498D7B6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283B4-EFFF-105F-B066-273E0572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274EB-4B0F-3BE0-74CD-12B15712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3BB22-899A-B2EA-B6E8-E650C2F8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37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417AF-1009-E574-601C-28BA072B1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26A9A-2999-CD33-7B0B-4D10342DE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378F0-D4AF-AE9D-4EEC-7C2E8176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1515-91A6-4FEB-8B58-D76753EF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671C8-CE80-3CC4-3F77-A0943975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2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507EED-6D23-3340-39EE-CD86C3C08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1D4E9F-8FFF-AFB1-3632-69B5A7953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42488-084C-6D72-A073-71EED2C3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788D7-89D3-8D26-0926-527F8CF2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5F17C-0B3A-4FD4-D00E-0D6B207BE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7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57D7E-7A40-602F-6AA5-C89762C1B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C5F9E-18E6-CC3B-206F-8BAC82650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5B0EA-28D0-A028-01A6-0715BC96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CC295-99E1-44E8-0952-28274906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E3D5F-5C74-EDF7-58BD-2DDF85928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9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92B6-97D0-3E57-69CB-09A89B111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E114A-3D73-5CB4-9967-03448FBAC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77F00-4314-5CD9-3931-704D84F8B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0F194-E456-D5CF-4403-348CB7AF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03FBD-8D36-876B-C841-4ECBF5EF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89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EFB78-FA10-1FCF-969C-0E4CC0882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9936-FE2B-BEC1-B3D2-BCCCF9864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B3560-7F91-90C9-9D28-2C1D953D5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74C6E-07BA-A255-FF37-4FC6E6402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D18C0-1700-34B3-B006-A4A6FACD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3F2F3-8A2C-FC9E-5091-FE0F02F4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09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F002-223E-A9A0-EA28-127357412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97472-2CB4-A81E-0A99-D221002D6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42C45-7F6D-1030-F523-CF8053A0E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B1101-CADF-2E29-E308-F299CF8BC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6E92AE-260A-E7C4-9373-66E57D0EE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3096F-BB5D-080E-CEEC-88E13C17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EF168B-13DA-CAFF-0D76-9C07D374A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1732B2-7AF9-E203-A733-C5EA5D2D7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7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87CFB-ED88-D96A-1702-A581DE7D7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7DC75-AD4C-91D0-704C-71FDA283F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A539B-43B1-301C-954A-0796074E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5465F-25A5-F12F-083E-82E94097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82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611AE-4617-D998-1A68-E181EBA3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DF41A4-0D3A-6818-EC8D-A6BDC913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E2230-C3BE-2BA5-020F-2202402D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47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407E-4282-FF38-9BDB-95527AC82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ADF4F-CA62-1F6D-B736-ABD292DBF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6B2F5-A810-32F5-6FC8-1268C34AF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BF1B2-27C0-CB34-DBFC-50C16838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1B499-A7AF-D0C0-AFC8-FB41AD606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C41B6-1CFA-2F38-AC7C-718E1277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9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67AEE-996C-DC79-3C2D-8C593A68C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CD0D40-64CD-F0C1-7077-687A111D9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2E5188-A253-E14B-947B-518A40D12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0481A-FBCF-7E87-43E4-19284A49E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D7286-20B5-70B5-7570-9B41F028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F9AFD-2F6C-6DF7-D0FD-3507712D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55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610F81-C3AD-0026-32CC-58CA8DC2B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AB9BD-5510-6D80-8A6A-A51073CBD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CAF48-DD2F-A16B-B551-5B7B64111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12B1F-63F2-4F3C-BE18-EC6236177C53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18B7-603C-A778-5A2E-E3FF43EB20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2830B-5759-4AF4-70C3-DEB99BCF8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17DD6-CCD9-40D8-B8DB-39B386B13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93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B95FC8-3A7E-13B7-01DD-490F8AC3F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238945" y="1238945"/>
            <a:ext cx="6858000" cy="43801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A71135-3D59-746F-34AC-EE58AA43D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961392" y="494288"/>
            <a:ext cx="6782431" cy="59449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250FBA-E1B4-0A5F-D568-4FCC8A884F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618078" y="2782590"/>
            <a:ext cx="6782435" cy="136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83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323E0-518B-91B9-8B10-536B01961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4DC43-9CBD-0439-A250-F1AB87567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9AA79E-BBDF-6BEC-E6E1-4903E4E74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585859" y="1585859"/>
            <a:ext cx="6858000" cy="36862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7E4C0E-9E43-FB7A-AA67-B4A733055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914863" y="819359"/>
            <a:ext cx="6810060" cy="52672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2999E0-BAAE-0099-D52E-9AF55F55D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6207110" y="2785119"/>
            <a:ext cx="6810061" cy="1317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45D493-3F7C-8EC9-728B-E2B8800FC3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7778516" y="2540200"/>
            <a:ext cx="6800850" cy="181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1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298684-716E-2EA4-F71D-C56B1D684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2036364" y="2036363"/>
            <a:ext cx="6857999" cy="27852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160B53-2D7D-568C-52A8-7BBD1B180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184573" y="600698"/>
            <a:ext cx="6858001" cy="5656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B69713-79F0-E17D-3AB1-0824B9616D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459064" y="2910335"/>
            <a:ext cx="6800851" cy="10944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E300E21-C3E0-7B83-11C1-986EA91F220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9521"/>
          <a:stretch/>
        </p:blipFill>
        <p:spPr>
          <a:xfrm rot="16200000">
            <a:off x="7058712" y="2387557"/>
            <a:ext cx="6801857" cy="20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0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CBFC21F-F709-FEA1-9FA6-38EEB8037C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447"/>
          <a:stretch/>
        </p:blipFill>
        <p:spPr>
          <a:xfrm rot="16200000">
            <a:off x="-2745915" y="2822115"/>
            <a:ext cx="6781801" cy="12899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27C454-324B-6605-2F23-958492B38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1060478" y="2350447"/>
            <a:ext cx="6858001" cy="21571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C8E33EA-5CC9-CC82-CEF9-D8619E2C6D8E}"/>
              </a:ext>
            </a:extLst>
          </p:cNvPr>
          <p:cNvSpPr txBox="1"/>
          <p:nvPr/>
        </p:nvSpPr>
        <p:spPr>
          <a:xfrm rot="16200000">
            <a:off x="4561114" y="-963196"/>
            <a:ext cx="6858002" cy="8784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/>
              <a:t>Read the article and highlight the key information, then answer the questions below. </a:t>
            </a:r>
          </a:p>
          <a:p>
            <a:pPr>
              <a:lnSpc>
                <a:spcPct val="150000"/>
              </a:lnSpc>
            </a:pPr>
            <a:endParaRPr lang="en-US" sz="1400" b="1" dirty="0"/>
          </a:p>
          <a:p>
            <a:pPr>
              <a:lnSpc>
                <a:spcPct val="150000"/>
              </a:lnSpc>
            </a:pPr>
            <a:r>
              <a:rPr lang="en-US" sz="1400" dirty="0"/>
              <a:t>1. How did the exchange between the author and Prince Michael of </a:t>
            </a:r>
            <a:r>
              <a:rPr lang="en-US" sz="1400" dirty="0" err="1"/>
              <a:t>Sealand</a:t>
            </a:r>
            <a:r>
              <a:rPr lang="en-US" sz="1400" dirty="0"/>
              <a:t> occur?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2. What is the current state of </a:t>
            </a:r>
            <a:r>
              <a:rPr lang="en-US" sz="1400" dirty="0" err="1"/>
              <a:t>Sealand</a:t>
            </a:r>
            <a:r>
              <a:rPr lang="en-US" sz="1400" dirty="0"/>
              <a:t>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3. What was HM Fort Roughs and why was it abandoned?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4. Who occupied HM Fort Roughs in 1966?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5. What type of stories had the author heard about </a:t>
            </a:r>
            <a:r>
              <a:rPr lang="en-US" sz="1400" dirty="0" err="1"/>
              <a:t>Sealand</a:t>
            </a:r>
            <a:r>
              <a:rPr lang="en-US" sz="1400" dirty="0"/>
              <a:t> before speaking with Prince Michael?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6. What is Prince Michael's memoir called?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7. What draws people to creating their own micronations?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8. Why doesn't any country formally </a:t>
            </a:r>
            <a:r>
              <a:rPr lang="en-US" sz="1400" dirty="0" err="1"/>
              <a:t>recognise</a:t>
            </a:r>
            <a:r>
              <a:rPr lang="en-US" sz="1400" dirty="0"/>
              <a:t> </a:t>
            </a:r>
            <a:r>
              <a:rPr lang="en-US" sz="1400" dirty="0" err="1"/>
              <a:t>Sealand</a:t>
            </a:r>
            <a:r>
              <a:rPr lang="en-US" sz="1400" dirty="0"/>
              <a:t>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9. What is the Montevideo Convention on the Rights and Duties of States?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10. What are the four main criteria for statehood set out by the Montevideo Convention?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11. How does </a:t>
            </a:r>
            <a:r>
              <a:rPr lang="en-US" sz="1400" dirty="0" err="1"/>
              <a:t>Sealand</a:t>
            </a:r>
            <a:r>
              <a:rPr lang="en-US" sz="1400" dirty="0"/>
              <a:t> eschew the Montevideo Convention?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12. What is the size of </a:t>
            </a:r>
            <a:r>
              <a:rPr lang="en-US" sz="1400" dirty="0" err="1"/>
              <a:t>Sealand</a:t>
            </a:r>
            <a:r>
              <a:rPr lang="en-US" sz="1400" dirty="0"/>
              <a:t>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13. How does the size of a micronation require people to reset their sense of scale?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14. What does George Dunford think of </a:t>
            </a:r>
            <a:r>
              <a:rPr lang="en-US" sz="1400" dirty="0" err="1"/>
              <a:t>Sealand</a:t>
            </a:r>
            <a:r>
              <a:rPr lang="en-US" sz="1400" dirty="0"/>
              <a:t>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15. What does Prince Michael think about recognition for </a:t>
            </a:r>
            <a:r>
              <a:rPr lang="en-US" sz="1400" dirty="0" err="1"/>
              <a:t>Sealand</a:t>
            </a:r>
            <a:r>
              <a:rPr lang="en-US" sz="1400" dirty="0"/>
              <a:t>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16. What is the current state of </a:t>
            </a:r>
            <a:r>
              <a:rPr lang="en-US" sz="1400" dirty="0" err="1"/>
              <a:t>Sealand's</a:t>
            </a:r>
            <a:r>
              <a:rPr lang="en-US" sz="1400" dirty="0"/>
              <a:t> geopolitical circumstances?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17. What did the UK government say about </a:t>
            </a:r>
            <a:r>
              <a:rPr lang="en-US" sz="1400" dirty="0" err="1"/>
              <a:t>Sealand</a:t>
            </a:r>
            <a:r>
              <a:rPr lang="en-US" sz="1400" dirty="0"/>
              <a:t>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18. How is </a:t>
            </a:r>
            <a:r>
              <a:rPr lang="en-US" sz="1400" dirty="0" err="1"/>
              <a:t>Sealand's</a:t>
            </a:r>
            <a:r>
              <a:rPr lang="en-US" sz="1400" dirty="0"/>
              <a:t> story viewed by the author in your opinion? Give two quotes that back up your opinion.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19. Where does Prince Michael live nowadays?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20. Draw </a:t>
            </a:r>
            <a:r>
              <a:rPr lang="en-US" sz="1400" dirty="0" err="1"/>
              <a:t>Sealand</a:t>
            </a:r>
            <a:r>
              <a:rPr lang="en-US" sz="1400" dirty="0"/>
              <a:t>, add </a:t>
            </a:r>
            <a:r>
              <a:rPr lang="en-US" sz="1400" dirty="0" err="1"/>
              <a:t>colour</a:t>
            </a:r>
            <a:r>
              <a:rPr lang="en-US" sz="1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21. Imagine you are the Prince of </a:t>
            </a:r>
            <a:r>
              <a:rPr lang="en-US" sz="1400" dirty="0" err="1"/>
              <a:t>Sealand</a:t>
            </a:r>
            <a:r>
              <a:rPr lang="en-US" sz="1400" dirty="0"/>
              <a:t>. Write a story about the British government trying to take </a:t>
            </a:r>
            <a:r>
              <a:rPr lang="en-US" sz="1400" dirty="0" err="1"/>
              <a:t>Sealand</a:t>
            </a:r>
            <a:r>
              <a:rPr lang="en-US" sz="1400" dirty="0"/>
              <a:t> away from you.</a:t>
            </a:r>
          </a:p>
          <a:p>
            <a:pPr>
              <a:lnSpc>
                <a:spcPct val="150000"/>
              </a:lnSpc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225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291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Roberts</dc:creator>
  <cp:lastModifiedBy>Andy Roberts</cp:lastModifiedBy>
  <cp:revision>2</cp:revision>
  <dcterms:created xsi:type="dcterms:W3CDTF">2023-02-14T13:23:41Z</dcterms:created>
  <dcterms:modified xsi:type="dcterms:W3CDTF">2023-02-14T14:18:13Z</dcterms:modified>
</cp:coreProperties>
</file>