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81DA-1B3D-3A2C-891B-DE320CFF2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6345A-7222-D8C6-6012-A53EA8DD7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DA99-777D-9F35-4300-1E639A80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EF22-CC28-A0CD-1775-46F560F4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0CE9C-1E00-1527-08A9-AD55C8FC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0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DF03-E577-EE09-99B3-D1830B7C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4C75F-B40C-5AB2-D3C3-4C11A717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2D43-C668-B919-25F9-50B04E84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5E44-A519-901C-854F-FE7295B9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26E8-1A53-AB14-E506-D8310DE4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2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DA076-58A5-4F6D-B886-4F5BD97B5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D2196-E076-813F-FFF4-09A439184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DB6E-97F1-9141-9789-199A922E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BF16-C2B7-8F8E-66DE-507716AE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B05BA-E677-3427-C2FB-67226220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9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FCA-8941-1EA7-27B9-950753EC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AF74A-FD64-DD03-5EAA-0AA0892AD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EA0C-2B79-A791-D293-440D0552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8D16B-1DF7-9A62-0580-611DFB91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7715-4458-C6E8-932D-FCEE4856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3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1A55-060B-F634-3668-B4F80A13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4D7F-0CDF-9685-D131-E477F5C72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8516-1430-55F4-1503-406BA131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68FA4-BB13-1564-EBBD-09BCEC11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22038-C942-8646-7066-34839550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230D-8D17-3AD2-B523-C127694A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E1A6-0D90-0E86-A02C-3C4AA08F8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5A754-C8BB-4615-A29B-3EE0E796B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52699-D732-6165-38B4-C7E092D7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BD256-A930-BDA2-8E9C-425A3D5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E4A2C-647B-6EDE-8B80-AEE4B7FD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0556-6B3D-E88C-3830-4ADD2999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DB446-329A-5C35-9B55-BD76870D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59F5B-1EF3-46F8-D46F-5FC0D8F4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C956C-7DFD-0C14-38D0-9F5B82C39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5BE6F-DA17-2C43-C2B6-ADF94F2D1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C042A-9201-2CC6-C69C-7C233D6F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C0757-2DF7-A9AC-F481-F61907F8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50C35-625A-69AD-2A33-D7124070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0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5A34-2691-5B3B-42BE-8636E959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9C962-4762-C627-8DA2-0B4FDA2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3EDD1-DEA3-C983-C548-8F10DA0E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B4C3-3B5F-8D6D-16CB-4CF51D27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7AC13-6846-4624-A9CF-F8F4E738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883CD-C3CA-551D-780A-0696788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ED7D4-FB86-41F7-5696-24EDFD95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97DC-B301-EED4-D412-8EB731D7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B313C-9B52-5923-8E72-53EE3CA6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D6CA2-95B4-75FA-9C62-EF6BC9360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F692A-2524-B99C-38CA-0A2CCDC7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AAB6C-6DD0-D583-413E-5099E3FD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04C74-AAA9-927A-8236-3DAF0C84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FEB5-3F32-7DDE-93FE-08D5A88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B2845-5E3C-372E-FD1A-A733267C5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57D68-CC3B-C2BB-AF73-DB02D6003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1ECC-A96B-0DCA-1EDF-9743E2F8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B219C-94E7-8D50-146A-C4842167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C5588-AAFC-6C8C-663B-369390DA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EAF6C-041D-08EE-F680-6D560F43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5A9E-EB8D-83CB-CFAE-07F3B4AD5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6AEEB-B09E-1D1D-F78B-A09F3FEDF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0E3A-67AB-42CA-B1C6-25C3972F1B4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41A70-5594-0B5F-66B2-88588BAB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D2C0-AFE2-B0BA-6229-21294E1C1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09AF-0B20-4900-BAFD-D8F3EBE1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E35E1-6206-6BC7-3350-A7CBA377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71"/>
          <a:stretch/>
        </p:blipFill>
        <p:spPr>
          <a:xfrm>
            <a:off x="0" y="0"/>
            <a:ext cx="5974598" cy="554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8EBAC-0385-4842-F977-2F638E60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3" y="554389"/>
            <a:ext cx="5532617" cy="2874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F9911-97F5-82D6-F8D8-2FDC47344C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876"/>
          <a:stretch/>
        </p:blipFill>
        <p:spPr>
          <a:xfrm>
            <a:off x="220483" y="3451644"/>
            <a:ext cx="5618342" cy="3392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9B602-7671-E6E9-C21C-F04620F31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24"/>
          <a:stretch/>
        </p:blipFill>
        <p:spPr>
          <a:xfrm>
            <a:off x="5753100" y="1"/>
            <a:ext cx="6448106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E32DB-DE44-6DDC-8EF5-389B6B0CC2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547"/>
          <a:stretch/>
        </p:blipFill>
        <p:spPr>
          <a:xfrm>
            <a:off x="5819775" y="2476501"/>
            <a:ext cx="6219825" cy="43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5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C563-4317-2426-39B7-327C8A4A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42E4-6452-117D-499F-AD382006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137D4-A7BF-E8CE-4768-9ABE6C321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6096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C0405-BD70-124E-810D-88494943F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447" y="-1"/>
            <a:ext cx="6148553" cy="63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4DEE-CAB4-3310-0D9A-1314E693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477D4-1AE8-7025-3687-D629AE6F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2888" cy="409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32C6E-99CB-A6E2-3698-F1EE8CE81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456"/>
          <a:stretch/>
        </p:blipFill>
        <p:spPr>
          <a:xfrm>
            <a:off x="0" y="4095751"/>
            <a:ext cx="6392888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B58EB-CB1A-06DF-5D16-D2A003EBF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24"/>
          <a:stretch/>
        </p:blipFill>
        <p:spPr>
          <a:xfrm>
            <a:off x="6312802" y="7242"/>
            <a:ext cx="5815522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144C4-9580-192A-E52D-8D902D788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88" y="1332804"/>
            <a:ext cx="5765851" cy="2248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19D502-CEE8-1A14-ABB3-E11F36089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174" y="3581399"/>
            <a:ext cx="5655350" cy="32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AC6A-E848-C696-6DD0-BD3BC2EF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IGCSE English Language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D194-C07B-D1B1-C755-52CB6125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What is the author's purpose in writing this travel article about Varanasi?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author describe the atmosphere in Varanasi?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What is the significance of Varanasi for Hindus and how does it relate to the theme of death?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What are some of the specific cultural and religious practices that take place in Varanasi, according to the article?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author describe the experience of taking a boat ride along the Ganges River in Varanasi?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author suggest that the experience of visiting Varanasi might challenge one's preconceptions or beliefs?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author incorporate quotes and personal anecdotes to support their writing?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the author use language to create a vivid sense of place and atmosphere in the article?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What is the tone of the article, and how does the author use tone to convey their message?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might reading this article impact your own perceptions of India or your understanding of different cultural practices?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05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  <vt:lpstr>PowerPoint Presentation</vt:lpstr>
      <vt:lpstr>IGCSE English Language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cp:lastPrinted>2023-02-17T13:26:49Z</cp:lastPrinted>
  <dcterms:created xsi:type="dcterms:W3CDTF">2023-02-17T13:16:41Z</dcterms:created>
  <dcterms:modified xsi:type="dcterms:W3CDTF">2023-02-17T13:29:10Z</dcterms:modified>
</cp:coreProperties>
</file>