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099" r:id="rId2"/>
    <p:sldId id="280" r:id="rId3"/>
    <p:sldId id="1087" r:id="rId4"/>
    <p:sldId id="1088" r:id="rId5"/>
    <p:sldId id="784" r:id="rId6"/>
    <p:sldId id="281" r:id="rId7"/>
    <p:sldId id="1091" r:id="rId8"/>
    <p:sldId id="1089" r:id="rId9"/>
    <p:sldId id="1092" r:id="rId10"/>
    <p:sldId id="1090" r:id="rId11"/>
    <p:sldId id="1093" r:id="rId12"/>
    <p:sldId id="109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375B5-A2E9-45A8-83B5-EFD2E494C9E9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647BF-F984-4B22-AB4B-63ED4400D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8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EACDD-8863-2C86-5E30-7C6BBA890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3F1F5-151E-E0D8-1814-B63E946BC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A67F5-E524-076E-9CDC-B3A985AA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57C9C-0356-D481-AE7E-EC3DB700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319CA-3889-DCA8-7B67-B890F11B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16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71CC-3F87-5E62-0ADC-E0CD1BFD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AB583-57BA-1978-96B9-2695F1DD5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B1B6-2628-F6E3-185C-3A6FFBD7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9836D-4CCC-390C-EEBC-06366713B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AA3C9-B616-A9CB-6595-F26CCF59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4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E3B94-3747-CF9C-27EE-9FEA50AC7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9514A-5A29-A1FD-2740-3B43C2350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43E0D-CE92-2E09-DF20-4BC1A548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FB9EB-53F6-2500-E3F2-1E2FD57B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EA75B-B205-298C-26F3-5EA69D23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9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AA54A-90F4-F1AA-5F78-847FDD9A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26A93-DB51-91BA-AA7E-38F5DC56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10CBC-E327-B252-C2F1-B7835B34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3122D-0743-9F2F-1A29-E63AD28D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8AAAE-AF0C-57E3-98F7-0DD9EDA9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5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DFD43-0DEA-AEDC-C167-6331B643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1E8ED-83FB-6C2D-5EF5-856D8636E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C742E-570E-62BB-8706-F368C71B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72F36-7223-8A08-6162-2940850D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44691-9272-CA24-F5A4-C7F63DD4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4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8F50A-6F8A-F8E6-D65F-611604DA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9D975-D50D-A4A0-CAE7-11B3EA920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BD561-902A-88F1-EFED-3EA47A18E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5006D-ECCA-C8C0-61E8-392849B3A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C5ACF-55B9-F07E-CAC5-33910E3C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B763C-085E-FAA0-B233-B5B57C13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1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CFC00-EF49-1FFE-05E6-F9B08D03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BA485-6DA0-0606-4863-2C88C286D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70B23-7218-6013-3CA6-281C9A5DE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E4DBE-A4C4-EE0E-03B0-89C0C7191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20DEB-4A7C-10BC-5DE8-C89DE8FC4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C52B57-3BAC-C74C-B691-3FB3710A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5A1AD9-550D-EF7D-28FA-1BD4D33EA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41780E-F8B9-4F87-6375-C710E6486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6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317F5-EF51-84E6-6EDE-314FF762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3263D8-159E-33B0-8145-22FD4E1A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7EDEB-057C-6DD5-3823-424688FB5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404AF-894A-129C-8CE1-FFFCE60A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2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313545-7F98-630D-10C8-CE4AC83E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55601-3181-D80E-214C-DE958CD0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DFBF9-AFDE-85C4-3BCB-998EAE7D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23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42D7-C5C2-53D4-8CB3-C015481A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B4BE0-C1B3-BF6E-16C7-0DDA45CEA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C7D22-E9BD-F663-793D-85E66F240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4925E-3F0B-BC50-F207-F6C5168F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36936-0E02-816B-FE81-946DD64FB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2D228-08CB-79E7-B1F9-A278BE1A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26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D0C3-FD5B-674B-56C5-B655CDA08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F7932-4E38-EAEA-2131-22026791A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38634-FCAD-7D04-7F06-2153E297E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19CDA-E697-95E1-F834-84EEB453B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C45E5-A207-D87A-EB7D-BA7672D2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5132F-888A-4990-F1A3-0E079C10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4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6D4010-A52F-661F-B598-24CF06F9D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FD9DB-F2C7-D3FB-9FF8-53A9028E9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45D85-915F-9DCB-FEEA-2FC782084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AD77-2CA9-8024-802D-FDC395A03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411FF-C88F-63CB-1D44-C18A3BEAB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3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05945A00-621B-4506-A536-4B61B1CBC304}"/>
              </a:ext>
            </a:extLst>
          </p:cNvPr>
          <p:cNvSpPr txBox="1"/>
          <p:nvPr/>
        </p:nvSpPr>
        <p:spPr>
          <a:xfrm>
            <a:off x="1395653" y="392811"/>
            <a:ext cx="9520004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3300" b="1" dirty="0">
                <a:solidFill>
                  <a:schemeClr val="bg1"/>
                </a:solidFill>
              </a:rPr>
              <a:t>Which cover did you take most inspiration from and why?</a:t>
            </a:r>
          </a:p>
        </p:txBody>
      </p:sp>
      <p:pic>
        <p:nvPicPr>
          <p:cNvPr id="8" name="Picture 2" descr="Life of Pi (Scholastic Readers): Amazon.es: Martel, Yann: Libros en idiomas  extranjeros">
            <a:extLst>
              <a:ext uri="{FF2B5EF4-FFF2-40B4-BE49-F238E27FC236}">
                <a16:creationId xmlns:a16="http://schemas.microsoft.com/office/drawing/2014/main" id="{0CF5B91A-BCEA-4A38-A988-6F7245E11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60" y="2368662"/>
            <a:ext cx="2545786" cy="391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Life of Pi (film) - Wikipedia">
            <a:extLst>
              <a:ext uri="{FF2B5EF4-FFF2-40B4-BE49-F238E27FC236}">
                <a16:creationId xmlns:a16="http://schemas.microsoft.com/office/drawing/2014/main" id="{404D33F5-A92D-4063-ACC5-66F353620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544" y="2286146"/>
            <a:ext cx="2629868" cy="39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Life of Pi - Wikipedia">
            <a:extLst>
              <a:ext uri="{FF2B5EF4-FFF2-40B4-BE49-F238E27FC236}">
                <a16:creationId xmlns:a16="http://schemas.microsoft.com/office/drawing/2014/main" id="{51CCCF7A-45CB-4932-BFFF-78981A5C8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826" y="2368662"/>
            <a:ext cx="2629868" cy="399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Yann Martel, M: Life of Pi: Amazon.es: Martel, Yann: Libros en idiomas  extranjeros">
            <a:extLst>
              <a:ext uri="{FF2B5EF4-FFF2-40B4-BE49-F238E27FC236}">
                <a16:creationId xmlns:a16="http://schemas.microsoft.com/office/drawing/2014/main" id="{5D554E69-50A5-5805-7394-A72FDCECC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76839"/>
            <a:ext cx="2525413" cy="390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63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57DE89-C184-7D05-FEF7-E5933363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-238612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Life of Pi and Hinduism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6756A8-47FC-C2DE-18CF-F2AF21C93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343" y="890358"/>
            <a:ext cx="8706635" cy="558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5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F5BC22-8E5C-DC76-2CCF-D00DB1DCE70F}"/>
              </a:ext>
            </a:extLst>
          </p:cNvPr>
          <p:cNvSpPr/>
          <p:nvPr/>
        </p:nvSpPr>
        <p:spPr>
          <a:xfrm>
            <a:off x="1537855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3A445A-B955-984E-3BD8-EE05F1FAF7EC}"/>
              </a:ext>
            </a:extLst>
          </p:cNvPr>
          <p:cNvSpPr/>
          <p:nvPr/>
        </p:nvSpPr>
        <p:spPr>
          <a:xfrm>
            <a:off x="4599711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52803D-4696-543A-788D-DF8A5D3BC2EE}"/>
              </a:ext>
            </a:extLst>
          </p:cNvPr>
          <p:cNvSpPr/>
          <p:nvPr/>
        </p:nvSpPr>
        <p:spPr>
          <a:xfrm>
            <a:off x="7710058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7D6778-D391-1576-396B-DBC8F4A0AC72}"/>
              </a:ext>
            </a:extLst>
          </p:cNvPr>
          <p:cNvSpPr/>
          <p:nvPr/>
        </p:nvSpPr>
        <p:spPr>
          <a:xfrm>
            <a:off x="7710058" y="1714499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Hinduism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3D7E2-D2DC-2F0F-2832-8AECDBD4C59D}"/>
              </a:ext>
            </a:extLst>
          </p:cNvPr>
          <p:cNvSpPr/>
          <p:nvPr/>
        </p:nvSpPr>
        <p:spPr>
          <a:xfrm>
            <a:off x="4620491" y="1714499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Islam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B7ED45-22E6-4DAC-CD73-B427ADFA02CB}"/>
              </a:ext>
            </a:extLst>
          </p:cNvPr>
          <p:cNvSpPr/>
          <p:nvPr/>
        </p:nvSpPr>
        <p:spPr>
          <a:xfrm>
            <a:off x="1530924" y="1714498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Christianity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56AA1-AC89-0D04-6BB7-C641C9167F46}"/>
              </a:ext>
            </a:extLst>
          </p:cNvPr>
          <p:cNvSpPr/>
          <p:nvPr/>
        </p:nvSpPr>
        <p:spPr>
          <a:xfrm>
            <a:off x="1537855" y="446808"/>
            <a:ext cx="9123221" cy="10390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Draw the table below and get ready to fill it in with information.</a:t>
            </a:r>
          </a:p>
          <a:p>
            <a:endParaRPr lang="en-US" dirty="0"/>
          </a:p>
          <a:p>
            <a:r>
              <a:rPr lang="en-US" dirty="0"/>
              <a:t>It should take up half a page.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238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EDF8B-D5BA-B897-201D-B442B05D0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religion feature in Life of Pi?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86565-9BBD-F199-C378-4669FBEA6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27" y="2658706"/>
            <a:ext cx="11880273" cy="3636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/>
              <a:t>How do I write a good paragraph in this situation?</a:t>
            </a:r>
          </a:p>
          <a:p>
            <a:pPr marL="0" indent="0">
              <a:buNone/>
            </a:pPr>
            <a:endParaRPr lang="en-US" sz="1000" dirty="0"/>
          </a:p>
          <a:p>
            <a:pPr>
              <a:buAutoNum type="arabicPeriod"/>
            </a:pPr>
            <a:r>
              <a:rPr lang="en-US" sz="3300" dirty="0"/>
              <a:t> Mention Christianity</a:t>
            </a:r>
          </a:p>
          <a:p>
            <a:pPr>
              <a:buAutoNum type="arabicPeriod"/>
            </a:pPr>
            <a:r>
              <a:rPr lang="en-US" sz="3300" dirty="0"/>
              <a:t> Mention Islam</a:t>
            </a:r>
          </a:p>
          <a:p>
            <a:pPr>
              <a:buAutoNum type="arabicPeriod"/>
            </a:pPr>
            <a:r>
              <a:rPr lang="en-US" sz="3300" dirty="0"/>
              <a:t> Mention Hinduism</a:t>
            </a:r>
          </a:p>
          <a:p>
            <a:pPr marL="0" indent="0">
              <a:buNone/>
            </a:pPr>
            <a:r>
              <a:rPr lang="en-US" sz="3300" dirty="0"/>
              <a:t>4. Explain how the things you’ve mentioned are important to understanding the novel.</a:t>
            </a:r>
            <a:endParaRPr lang="en-GB" sz="3300" dirty="0"/>
          </a:p>
        </p:txBody>
      </p:sp>
    </p:spTree>
    <p:extLst>
      <p:ext uri="{BB962C8B-B14F-4D97-AF65-F5344CB8AC3E}">
        <p14:creationId xmlns:p14="http://schemas.microsoft.com/office/powerpoint/2010/main" val="350282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267758-5530-4678-992C-0DD4A497C0A9}"/>
              </a:ext>
            </a:extLst>
          </p:cNvPr>
          <p:cNvSpPr txBox="1"/>
          <p:nvPr/>
        </p:nvSpPr>
        <p:spPr>
          <a:xfrm>
            <a:off x="564125" y="262589"/>
            <a:ext cx="5128751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400" b="1" dirty="0"/>
              <a:t>Look at the blurb below, what do you think might happen in the story?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46F89365-2BB9-41B3-876A-258D69C403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96" b="46717"/>
          <a:stretch/>
        </p:blipFill>
        <p:spPr bwMode="auto">
          <a:xfrm>
            <a:off x="564124" y="1797629"/>
            <a:ext cx="11269541" cy="317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14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B9FF894-F959-4A8C-8C11-D14186ED0BCA}"/>
              </a:ext>
            </a:extLst>
          </p:cNvPr>
          <p:cNvSpPr txBox="1"/>
          <p:nvPr/>
        </p:nvSpPr>
        <p:spPr>
          <a:xfrm>
            <a:off x="1213167" y="2435460"/>
            <a:ext cx="3768211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Structural: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Foreshadowing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Pathetic fallacy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Types of narrative- 1</a:t>
            </a:r>
            <a:r>
              <a:rPr lang="en-GB" b="1" baseline="30000" dirty="0">
                <a:solidFill>
                  <a:srgbClr val="7030A0"/>
                </a:solidFill>
              </a:rPr>
              <a:t>st</a:t>
            </a:r>
            <a:r>
              <a:rPr lang="en-GB" b="1" dirty="0">
                <a:solidFill>
                  <a:srgbClr val="7030A0"/>
                </a:solidFill>
              </a:rPr>
              <a:t> person, 3</a:t>
            </a:r>
            <a:r>
              <a:rPr lang="en-GB" b="1" baseline="30000" dirty="0">
                <a:solidFill>
                  <a:srgbClr val="7030A0"/>
                </a:solidFill>
              </a:rPr>
              <a:t>rd</a:t>
            </a:r>
            <a:r>
              <a:rPr lang="en-GB" b="1" dirty="0">
                <a:solidFill>
                  <a:srgbClr val="7030A0"/>
                </a:solidFill>
              </a:rPr>
              <a:t> person. Flashback. Past tense, present tense.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Different paragraph lengths for effect.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Sentence types- rhetorical questions, complex, compound, simple sentences, lists.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Motifs- repeated symbols.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2D8857-15B4-448C-80E5-AA4E5ED154F2}"/>
              </a:ext>
            </a:extLst>
          </p:cNvPr>
          <p:cNvSpPr txBox="1"/>
          <p:nvPr/>
        </p:nvSpPr>
        <p:spPr>
          <a:xfrm>
            <a:off x="6547279" y="2435460"/>
            <a:ext cx="4601497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Language: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Adjectives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Adverbs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Verbs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Similes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Metaphors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Personification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Anthropomorphism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Semantic fields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Alliteration- plosives, fricatives, sibilance.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Symbolism.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Sensory imagery.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A2E6BA8-C4F3-42A0-8527-28880E8F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1" y="883226"/>
            <a:ext cx="8576452" cy="610095"/>
          </a:xfrm>
        </p:spPr>
        <p:txBody>
          <a:bodyPr>
            <a:normAutofit fontScale="90000"/>
          </a:bodyPr>
          <a:lstStyle/>
          <a:p>
            <a:r>
              <a:rPr lang="en-US" dirty="0"/>
              <a:t>Look at the list below – do you not know what any of these mean?</a:t>
            </a:r>
          </a:p>
        </p:txBody>
      </p:sp>
    </p:spTree>
    <p:extLst>
      <p:ext uri="{BB962C8B-B14F-4D97-AF65-F5344CB8AC3E}">
        <p14:creationId xmlns:p14="http://schemas.microsoft.com/office/powerpoint/2010/main" val="373307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80BFD-38AC-8420-4B5A-35A2E0F4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matters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BF0D4-85DB-410B-832B-FE24BB618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Context – the background to the novel.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Yann Martel – the author’s own experiences provide context for the novel.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Hinduism, Islam and Christianity all provide context to the novel.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The theme of Emigration is also a big piece of context.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56489F-609B-AE9D-47E0-FD663F10E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27" y="123345"/>
            <a:ext cx="10553091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F5BC22-8E5C-DC76-2CCF-D00DB1DCE70F}"/>
              </a:ext>
            </a:extLst>
          </p:cNvPr>
          <p:cNvSpPr/>
          <p:nvPr/>
        </p:nvSpPr>
        <p:spPr>
          <a:xfrm>
            <a:off x="1537855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3A445A-B955-984E-3BD8-EE05F1FAF7EC}"/>
              </a:ext>
            </a:extLst>
          </p:cNvPr>
          <p:cNvSpPr/>
          <p:nvPr/>
        </p:nvSpPr>
        <p:spPr>
          <a:xfrm>
            <a:off x="4599711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52803D-4696-543A-788D-DF8A5D3BC2EE}"/>
              </a:ext>
            </a:extLst>
          </p:cNvPr>
          <p:cNvSpPr/>
          <p:nvPr/>
        </p:nvSpPr>
        <p:spPr>
          <a:xfrm>
            <a:off x="7710058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7D6778-D391-1576-396B-DBC8F4A0AC72}"/>
              </a:ext>
            </a:extLst>
          </p:cNvPr>
          <p:cNvSpPr/>
          <p:nvPr/>
        </p:nvSpPr>
        <p:spPr>
          <a:xfrm>
            <a:off x="7710058" y="1714499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Hinduism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3D7E2-D2DC-2F0F-2832-8AECDBD4C59D}"/>
              </a:ext>
            </a:extLst>
          </p:cNvPr>
          <p:cNvSpPr/>
          <p:nvPr/>
        </p:nvSpPr>
        <p:spPr>
          <a:xfrm>
            <a:off x="4620491" y="1714499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Islam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B7ED45-22E6-4DAC-CD73-B427ADFA02CB}"/>
              </a:ext>
            </a:extLst>
          </p:cNvPr>
          <p:cNvSpPr/>
          <p:nvPr/>
        </p:nvSpPr>
        <p:spPr>
          <a:xfrm>
            <a:off x="1530924" y="1714498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Christianity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56AA1-AC89-0D04-6BB7-C641C9167F46}"/>
              </a:ext>
            </a:extLst>
          </p:cNvPr>
          <p:cNvSpPr/>
          <p:nvPr/>
        </p:nvSpPr>
        <p:spPr>
          <a:xfrm>
            <a:off x="1537855" y="446808"/>
            <a:ext cx="9123221" cy="10390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Draw the table below and get ready to fill it in with information.</a:t>
            </a:r>
          </a:p>
          <a:p>
            <a:endParaRPr lang="en-US" dirty="0"/>
          </a:p>
          <a:p>
            <a:r>
              <a:rPr lang="en-US" dirty="0"/>
              <a:t>It should take up half a page.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41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57DE89-C184-7D05-FEF7-E5933363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-238612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Life of Pi and Christianity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5CF4B1-779B-ECDB-22FC-539A71857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203" y="876138"/>
            <a:ext cx="7789593" cy="570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3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F5BC22-8E5C-DC76-2CCF-D00DB1DCE70F}"/>
              </a:ext>
            </a:extLst>
          </p:cNvPr>
          <p:cNvSpPr/>
          <p:nvPr/>
        </p:nvSpPr>
        <p:spPr>
          <a:xfrm>
            <a:off x="1537855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3A445A-B955-984E-3BD8-EE05F1FAF7EC}"/>
              </a:ext>
            </a:extLst>
          </p:cNvPr>
          <p:cNvSpPr/>
          <p:nvPr/>
        </p:nvSpPr>
        <p:spPr>
          <a:xfrm>
            <a:off x="4599711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52803D-4696-543A-788D-DF8A5D3BC2EE}"/>
              </a:ext>
            </a:extLst>
          </p:cNvPr>
          <p:cNvSpPr/>
          <p:nvPr/>
        </p:nvSpPr>
        <p:spPr>
          <a:xfrm>
            <a:off x="7710058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7D6778-D391-1576-396B-DBC8F4A0AC72}"/>
              </a:ext>
            </a:extLst>
          </p:cNvPr>
          <p:cNvSpPr/>
          <p:nvPr/>
        </p:nvSpPr>
        <p:spPr>
          <a:xfrm>
            <a:off x="7710058" y="1714499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Hinduism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3D7E2-D2DC-2F0F-2832-8AECDBD4C59D}"/>
              </a:ext>
            </a:extLst>
          </p:cNvPr>
          <p:cNvSpPr/>
          <p:nvPr/>
        </p:nvSpPr>
        <p:spPr>
          <a:xfrm>
            <a:off x="4620491" y="1714499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Islam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B7ED45-22E6-4DAC-CD73-B427ADFA02CB}"/>
              </a:ext>
            </a:extLst>
          </p:cNvPr>
          <p:cNvSpPr/>
          <p:nvPr/>
        </p:nvSpPr>
        <p:spPr>
          <a:xfrm>
            <a:off x="1530924" y="1714498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Christianity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56AA1-AC89-0D04-6BB7-C641C9167F46}"/>
              </a:ext>
            </a:extLst>
          </p:cNvPr>
          <p:cNvSpPr/>
          <p:nvPr/>
        </p:nvSpPr>
        <p:spPr>
          <a:xfrm>
            <a:off x="1537855" y="446808"/>
            <a:ext cx="9123221" cy="10390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Draw the table below and get ready to fill it in with information.</a:t>
            </a:r>
          </a:p>
          <a:p>
            <a:endParaRPr lang="en-US" dirty="0"/>
          </a:p>
          <a:p>
            <a:r>
              <a:rPr lang="en-US" dirty="0"/>
              <a:t>It should take up half a page.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11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57DE89-C184-7D05-FEF7-E5933363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-238612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Life of Pi and Islam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E0FE1B-2177-DBD7-1EF2-5864062D0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699" y="885178"/>
            <a:ext cx="9396048" cy="540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F5BC22-8E5C-DC76-2CCF-D00DB1DCE70F}"/>
              </a:ext>
            </a:extLst>
          </p:cNvPr>
          <p:cNvSpPr/>
          <p:nvPr/>
        </p:nvSpPr>
        <p:spPr>
          <a:xfrm>
            <a:off x="1537855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3A445A-B955-984E-3BD8-EE05F1FAF7EC}"/>
              </a:ext>
            </a:extLst>
          </p:cNvPr>
          <p:cNvSpPr/>
          <p:nvPr/>
        </p:nvSpPr>
        <p:spPr>
          <a:xfrm>
            <a:off x="4599711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52803D-4696-543A-788D-DF8A5D3BC2EE}"/>
              </a:ext>
            </a:extLst>
          </p:cNvPr>
          <p:cNvSpPr/>
          <p:nvPr/>
        </p:nvSpPr>
        <p:spPr>
          <a:xfrm>
            <a:off x="7710058" y="2545773"/>
            <a:ext cx="2951018" cy="315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7D6778-D391-1576-396B-DBC8F4A0AC72}"/>
              </a:ext>
            </a:extLst>
          </p:cNvPr>
          <p:cNvSpPr/>
          <p:nvPr/>
        </p:nvSpPr>
        <p:spPr>
          <a:xfrm>
            <a:off x="7710058" y="1714499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Hinduism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3D7E2-D2DC-2F0F-2832-8AECDBD4C59D}"/>
              </a:ext>
            </a:extLst>
          </p:cNvPr>
          <p:cNvSpPr/>
          <p:nvPr/>
        </p:nvSpPr>
        <p:spPr>
          <a:xfrm>
            <a:off x="4620491" y="1714499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Islam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B7ED45-22E6-4DAC-CD73-B427ADFA02CB}"/>
              </a:ext>
            </a:extLst>
          </p:cNvPr>
          <p:cNvSpPr/>
          <p:nvPr/>
        </p:nvSpPr>
        <p:spPr>
          <a:xfrm>
            <a:off x="1530924" y="1714498"/>
            <a:ext cx="2951018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Christianity in Life of Pi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56AA1-AC89-0D04-6BB7-C641C9167F46}"/>
              </a:ext>
            </a:extLst>
          </p:cNvPr>
          <p:cNvSpPr/>
          <p:nvPr/>
        </p:nvSpPr>
        <p:spPr>
          <a:xfrm>
            <a:off x="1537855" y="446808"/>
            <a:ext cx="9123221" cy="10390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Draw the table below and get ready to fill it in with information.</a:t>
            </a:r>
          </a:p>
          <a:p>
            <a:endParaRPr lang="en-US" dirty="0"/>
          </a:p>
          <a:p>
            <a:r>
              <a:rPr lang="en-US" dirty="0"/>
              <a:t>It should take up half a page.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32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366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Look at the list below – do you not know what any of these mean?</vt:lpstr>
      <vt:lpstr>Context matters</vt:lpstr>
      <vt:lpstr>PowerPoint Presentation</vt:lpstr>
      <vt:lpstr>Life of Pi and Christianity</vt:lpstr>
      <vt:lpstr>PowerPoint Presentation</vt:lpstr>
      <vt:lpstr>Life of Pi and Islam</vt:lpstr>
      <vt:lpstr>PowerPoint Presentation</vt:lpstr>
      <vt:lpstr>Life of Pi and Hinduism</vt:lpstr>
      <vt:lpstr>PowerPoint Presentation</vt:lpstr>
      <vt:lpstr>How does religion feature in Life of Pi?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the different front covers of the novel suggest about the story?</dc:title>
  <dc:creator>Andy Roberts</dc:creator>
  <cp:lastModifiedBy>Andy Roberts</cp:lastModifiedBy>
  <cp:revision>2</cp:revision>
  <dcterms:created xsi:type="dcterms:W3CDTF">2023-04-18T14:37:15Z</dcterms:created>
  <dcterms:modified xsi:type="dcterms:W3CDTF">2023-04-18T14:39:07Z</dcterms:modified>
</cp:coreProperties>
</file>