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BFD3-4E94-8056-C458-078E40E18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59FB4-2985-5480-AE71-72055DCFB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25EE1-EC4C-3358-C75A-0D1CB852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BC7-CA92-41F2-8B50-EDC511378A47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D0079-305F-B71D-6E87-948CB891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04F8C-D37A-74B3-D04C-D3DEEDA6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BC18-DCFE-4D2E-96FC-4EF9494FA4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1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15DA-8968-3DEC-A0C4-7DF5B4B0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8FFF2-9FFF-3A4D-5735-C5DC14C81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A86E5-FABA-A133-9F52-235A93AA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BC7-CA92-41F2-8B50-EDC511378A47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F8C7D-63C3-A8F7-6322-5D169F8F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3F3DE-1D3A-5D49-0BAE-A764C481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BC18-DCFE-4D2E-96FC-4EF9494FA4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5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BA5F9-1A2E-71B2-7438-91014CECB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A5D25-A14A-0D3D-2C9E-EB7989D56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68F52-75C1-E864-E9B7-B544A712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BC7-CA92-41F2-8B50-EDC511378A47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504F5-2E1C-A02A-6A48-DCCF2CC8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9FFDF-ECBC-1B5A-07FC-0DBF08B3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BC18-DCFE-4D2E-96FC-4EF9494FA4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44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263D-844F-A0A3-BB3F-B28C1E5D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E7DA0-C72F-0ABC-4868-8066EEB5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1206E-8018-D1B6-4A24-2D2E43C5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BC7-CA92-41F2-8B50-EDC511378A47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F7325-1436-C279-F99C-07DB0A49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2740F-BAA3-5BA6-39AB-0E9DCD77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BC18-DCFE-4D2E-96FC-4EF9494FA4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0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60C8-724B-DE41-5269-ACE2661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9BA1C-2BE2-4A67-EC2F-05F9CEC44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94E3F-3965-560D-D99F-D06B990B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BC7-CA92-41F2-8B50-EDC511378A47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21037-20A2-4E2B-F793-5A7AF742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630EF-992B-3B4F-275E-49B5D37C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BC18-DCFE-4D2E-96FC-4EF9494FA4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62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4400-6F78-AE9F-DA99-FA72BD43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B1426-AF3B-4A9D-915A-4AB872B19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7B542-1FF7-E25A-FE09-6490CB350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3C00D-BF14-7154-8318-9D56217D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BC7-CA92-41F2-8B50-EDC511378A47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9D04B-EF71-FA73-DC00-64AF08044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9C006-E3F8-03D4-7C94-6E260C4E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BC18-DCFE-4D2E-96FC-4EF9494FA4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8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5E26-8698-32FF-6D6F-0006EF4D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3A175-AD82-544B-3B54-D1BC7F0D9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E31CC-4F81-4C25-A075-4F9B1C9F0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01D6A6-57BB-1582-6996-AB094644E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94BB2-4178-660E-5582-46346F55D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2B8761-FA31-F989-BCCD-91A865AD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BC7-CA92-41F2-8B50-EDC511378A47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9A905-93F1-C3BC-C56F-6F8373B24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5623F-32E2-0843-A562-5D01CA99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BC18-DCFE-4D2E-96FC-4EF9494FA4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5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8ED4A-27BE-BEC7-F757-FB751B75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E3EC9-2373-2B19-620E-D92D1823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BC7-CA92-41F2-8B50-EDC511378A47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B6164-3B22-4FB4-6D60-1CAA4359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88F43-F034-2EAF-06F2-078BCFD5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BC18-DCFE-4D2E-96FC-4EF9494FA4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8119D-D6C6-68CC-C299-748A96A7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BC7-CA92-41F2-8B50-EDC511378A47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69868-CC85-C94C-95CD-5BA6B0A8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2952-C1B7-B62D-F433-296E47C7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BC18-DCFE-4D2E-96FC-4EF9494FA4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88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0A64-84EE-6CE0-9180-506E167D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E98D-BB41-8754-25DF-FF60D9D9A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A6701-C1B0-469A-C260-5A22EB8FF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42D59-5777-C2CD-FEA1-960786C8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BC7-CA92-41F2-8B50-EDC511378A47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B84D4-8E1A-5B33-0606-18298864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58BB7-D991-40B6-C491-A12966BF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BC18-DCFE-4D2E-96FC-4EF9494FA4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56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626D-F5B5-DE77-1960-EA69AAD6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3F545-88D4-A5F4-3A24-C6FBB758D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16018-1A18-8685-302F-3D102B636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A8C1E-09EC-73B7-D15D-91E8F287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BC7-CA92-41F2-8B50-EDC511378A47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BDAF3-5F1E-D015-B51B-AEFCE452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B2449-3472-3B49-81E1-2E76A495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BC18-DCFE-4D2E-96FC-4EF9494FA4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1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DCB0E7-19FD-1639-89C7-4AD631A9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51018-BF3D-1A61-9155-B6D4C2F28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6FA00-9F2E-86F4-3F7C-8A1676829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FBC7-CA92-41F2-8B50-EDC511378A47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E45BE-292B-3F46-72C6-6EA90131F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93403-E7C2-0A0B-DC0C-3A40F21A8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EBC18-DCFE-4D2E-96FC-4EF9494FA4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8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4F90FB-91BA-B137-4EA2-5D3F57D75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1" y="895740"/>
            <a:ext cx="11029741" cy="1324946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1F68C19-8221-F912-D77A-B62D2CF0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16" y="2696546"/>
            <a:ext cx="3717084" cy="371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1E3CB4-AB5F-8BD4-FFE9-102B967B7D9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044611" y="2220685"/>
            <a:ext cx="4399189" cy="439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0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13963-6C5C-AF9A-D15E-861FAB05A800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3777536" y="2582635"/>
            <a:ext cx="4399189" cy="4399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B1D40A-1303-4A38-E197-112A53895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07" y="409575"/>
            <a:ext cx="10940627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7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811458-E406-7547-3D26-30229C76A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6" t="5648" r="10170"/>
          <a:stretch/>
        </p:blipFill>
        <p:spPr>
          <a:xfrm>
            <a:off x="0" y="0"/>
            <a:ext cx="491509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EAEAB5-2171-A1F9-E86B-C0E94BDB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36" y="0"/>
            <a:ext cx="266012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A7697-8A3B-5BDD-5FD2-87644AE39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938" y="89419"/>
            <a:ext cx="4727871" cy="2796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532803-E15C-F40C-3402-478A71A40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938" y="3171824"/>
            <a:ext cx="4611105" cy="33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ACD661-AD98-31C0-1276-009CC8A94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24" y="1562099"/>
            <a:ext cx="7264400" cy="40862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F51ECD-F817-E3FE-7182-2AF9506A5216}"/>
              </a:ext>
            </a:extLst>
          </p:cNvPr>
          <p:cNvSpPr/>
          <p:nvPr/>
        </p:nvSpPr>
        <p:spPr>
          <a:xfrm>
            <a:off x="792054" y="2243435"/>
            <a:ext cx="3275121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the passage, highlighting any words you’re unsure the meaning of.</a:t>
            </a:r>
          </a:p>
        </p:txBody>
      </p:sp>
    </p:spTree>
    <p:extLst>
      <p:ext uri="{BB962C8B-B14F-4D97-AF65-F5344CB8AC3E}">
        <p14:creationId xmlns:p14="http://schemas.microsoft.com/office/powerpoint/2010/main" val="9734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16E182-1EC6-10D1-B6AE-EF644BC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26" y="94344"/>
            <a:ext cx="10977887" cy="3801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9A1C6C-1FE8-F94C-35BD-DAC8CCF59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888" y="4009605"/>
            <a:ext cx="10077561" cy="8961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CD86B1-E7FB-AF0F-6B97-3265634F5B27}"/>
              </a:ext>
            </a:extLst>
          </p:cNvPr>
          <p:cNvSpPr/>
          <p:nvPr/>
        </p:nvSpPr>
        <p:spPr>
          <a:xfrm>
            <a:off x="0" y="3895725"/>
            <a:ext cx="1220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8A0C75-AF7E-090D-F24E-E8D1646A1ADE}"/>
              </a:ext>
            </a:extLst>
          </p:cNvPr>
          <p:cNvSpPr/>
          <p:nvPr/>
        </p:nvSpPr>
        <p:spPr>
          <a:xfrm>
            <a:off x="92134" y="5105400"/>
            <a:ext cx="3211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SUPER 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9D88CC-FE1B-04CA-9D4E-E9BE53593685}"/>
              </a:ext>
            </a:extLst>
          </p:cNvPr>
          <p:cNvSpPr/>
          <p:nvPr/>
        </p:nvSpPr>
        <p:spPr>
          <a:xfrm>
            <a:off x="3399447" y="5259289"/>
            <a:ext cx="847822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Put brackets around any info in the text that you definitely wouldn’t use in a summary of Tenerife.</a:t>
            </a:r>
          </a:p>
          <a:p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wouldn’t you include this sort of information?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F21D50-C862-DA87-6691-FE89ACAB091F}"/>
              </a:ext>
            </a:extLst>
          </p:cNvPr>
          <p:cNvSpPr txBox="1"/>
          <p:nvPr/>
        </p:nvSpPr>
        <p:spPr>
          <a:xfrm>
            <a:off x="8010526" y="2333625"/>
            <a:ext cx="372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NOW check your answers are right by checking the passage – correct as appropriate.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10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59</Words>
  <Application>Microsoft Office PowerPoint</Application>
  <PresentationFormat>Widescreen</PresentationFormat>
  <Paragraphs>7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1</cp:revision>
  <dcterms:created xsi:type="dcterms:W3CDTF">2022-09-08T23:36:51Z</dcterms:created>
  <dcterms:modified xsi:type="dcterms:W3CDTF">2022-09-08T23:52:56Z</dcterms:modified>
</cp:coreProperties>
</file>