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4AA28-8329-7705-5BA7-E10749FC93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978821-5887-9074-4B37-84A2B0489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7723C1-5F57-AAD8-9EB0-832C7A16E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7C1B-5B4F-4568-9889-975EAE24963A}" type="datetimeFigureOut">
              <a:rPr lang="en-GB" smtClean="0"/>
              <a:t>17/02/2023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9E763-C293-530D-5A9A-B5389E73D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48A563-8682-5AE2-A591-4C398995D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6B20-70B7-4648-81D1-4DAB39005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314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4A0F1-62BC-8CD0-7FAD-354F90155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D46DE3-0669-D3E6-E2D5-3B81C120EB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1C975-591B-C108-DAC4-759B0DA84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7C1B-5B4F-4568-9889-975EAE24963A}" type="datetimeFigureOut">
              <a:rPr lang="en-GB" smtClean="0"/>
              <a:t>17/02/2023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CC0ED-93B2-01FD-DE2A-97B382C41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B5052-55B9-9AF8-72B9-84785253F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6B20-70B7-4648-81D1-4DAB39005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924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BB2471-1658-B0B5-8A67-47CC84C167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310EA5-6B53-4A98-546E-3933BDDC14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E0A77-3355-ED27-3CE4-DB61E0EA7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7C1B-5B4F-4568-9889-975EAE24963A}" type="datetimeFigureOut">
              <a:rPr lang="en-GB" smtClean="0"/>
              <a:t>17/02/2023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5399B-4D32-1074-8193-CB5D9A4D4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7F0D0-A7F1-F014-F039-60F9CA607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6B20-70B7-4648-81D1-4DAB39005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964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A7B21-40ED-2033-EBC3-3ED3C9E4F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ED13A-0B34-E168-B447-5E4DA1D6A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87D3A-DC57-5876-6AEB-CCDCC8DC7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7C1B-5B4F-4568-9889-975EAE24963A}" type="datetimeFigureOut">
              <a:rPr lang="en-GB" smtClean="0"/>
              <a:t>17/02/2023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CB783-4624-86FB-6EFD-DBFEA9814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FB99C-666A-71A3-5089-304D05B38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6B20-70B7-4648-81D1-4DAB39005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542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4CF6D-5BA1-D693-6382-068CB2575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62902D-ACB1-8F4E-CC08-CB44F7E6A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4448A-5669-FE74-154E-02D4FDCA4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7C1B-5B4F-4568-9889-975EAE24963A}" type="datetimeFigureOut">
              <a:rPr lang="en-GB" smtClean="0"/>
              <a:t>17/02/2023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D4BCE-AE1A-4C44-3520-3216E34EE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DA033-E9A4-7DE1-E522-EA55527B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6B20-70B7-4648-81D1-4DAB39005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050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87A3E-3082-3B98-6780-E5206909B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CD61A-0B5B-733E-6304-8117D18CA2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CCB2D1-5A9A-3A9E-D9CB-A002E9C86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EA6C2A-DA1F-59B4-CBC5-60E623662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7C1B-5B4F-4568-9889-975EAE24963A}" type="datetimeFigureOut">
              <a:rPr lang="en-GB" smtClean="0"/>
              <a:t>17/02/2023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1EBDF8-F938-D926-064D-B0FF01DA2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75CCA-371F-C146-43D9-4542FFE0C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6B20-70B7-4648-81D1-4DAB39005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268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B5F7C-AD2E-3305-D50E-C0973AF6B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6A4A9C-A97C-65D5-AEFE-99CB72017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83DA2B-4763-73B6-6AF2-8BEAAAB741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9DE3A7-FB58-DA54-9F12-6813A2B45E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928BA4-A858-1942-651D-2BD4A516A5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AA3D97-69D3-5D63-246B-EC9260B85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7C1B-5B4F-4568-9889-975EAE24963A}" type="datetimeFigureOut">
              <a:rPr lang="en-GB" smtClean="0"/>
              <a:t>17/02/2023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354B97-E74B-F2AD-036B-74A314640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2317D7-8B0F-B360-F4F9-E260041FA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6B20-70B7-4648-81D1-4DAB39005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571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B56E7-A23D-2A2C-04E9-92F1293C4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E74D56-1711-8C56-3713-AEC83DC62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7C1B-5B4F-4568-9889-975EAE24963A}" type="datetimeFigureOut">
              <a:rPr lang="en-GB" smtClean="0"/>
              <a:t>17/02/2023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19735F-0AA7-4CF0-E418-CDF9CE047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1F7F0A-D5B7-9AB9-B8E1-3386A2D32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6B20-70B7-4648-81D1-4DAB39005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553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AA5738-1C56-4428-0AE4-948FD238E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7C1B-5B4F-4568-9889-975EAE24963A}" type="datetimeFigureOut">
              <a:rPr lang="en-GB" smtClean="0"/>
              <a:t>17/02/2023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A50876-0CD8-E7E0-C707-797136B3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0B344-506E-533F-7D4E-3BB9A7178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6B20-70B7-4648-81D1-4DAB39005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829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7FBAB-B821-2BDA-65ED-10FB4333F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BC611-1EBB-0524-1AD4-A30962E02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CCA85E-52C6-65D2-BBBB-AECD6D518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6A4A28-4F2B-EB66-7829-392F45C4B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7C1B-5B4F-4568-9889-975EAE24963A}" type="datetimeFigureOut">
              <a:rPr lang="en-GB" smtClean="0"/>
              <a:t>17/02/2023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D61744-3811-0FF1-D569-A08570108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EA2813-A182-E1F7-0E55-D40A4AE8E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6B20-70B7-4648-81D1-4DAB39005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235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3B7F9-3011-A8C2-FADA-99FD01E82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F1CF98-E72E-812D-6BA5-EB6F307B73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A41FE3-D486-A72B-55F2-D4A025851B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43713E-ADEF-1064-A568-5FE9978D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7C1B-5B4F-4568-9889-975EAE24963A}" type="datetimeFigureOut">
              <a:rPr lang="en-GB" smtClean="0"/>
              <a:t>17/02/2023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3EC530-FE83-59BB-3D39-D709B6708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AA1989-AA23-D985-445D-3E6590F65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6B20-70B7-4648-81D1-4DAB39005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071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717E95-68A2-ADFC-2956-261C72360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B973D-6D32-808E-C704-102EF2275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B99F1-4559-29E7-AE74-640EC7A8A0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87C1B-5B4F-4568-9889-975EAE24963A}" type="datetimeFigureOut">
              <a:rPr lang="en-GB" smtClean="0"/>
              <a:t>17/02/2023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8D9A3-B228-FEED-808D-09953F216C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F1677-2E5B-3896-64F6-E8B86AAC02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D6B20-70B7-4648-81D1-4DAB39005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337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A0026E-D641-2721-A74A-8D344F79A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54361" cy="6401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006192-BFC3-1674-087A-64CD4414B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1" y="546532"/>
            <a:ext cx="6022030" cy="37614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3B3215-4B33-4DEB-051E-4049003722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1965"/>
          <a:stretch/>
        </p:blipFill>
        <p:spPr>
          <a:xfrm>
            <a:off x="73971" y="4234605"/>
            <a:ext cx="5898204" cy="25394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781A1A-43B8-78E1-722D-8BE45CC931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7952"/>
          <a:stretch/>
        </p:blipFill>
        <p:spPr>
          <a:xfrm>
            <a:off x="6104686" y="28575"/>
            <a:ext cx="6058739" cy="304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913E5DC-21D0-EEE1-2735-F9561B8073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2172"/>
          <a:stretch/>
        </p:blipFill>
        <p:spPr>
          <a:xfrm>
            <a:off x="6104685" y="2954441"/>
            <a:ext cx="6058739" cy="388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941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542F4-DAB1-9B32-1353-AB57D362F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C3598-DED5-8E5E-C4EA-A8D402965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01CB61-D96D-6C5D-033D-F216530996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739"/>
          <a:stretch/>
        </p:blipFill>
        <p:spPr>
          <a:xfrm>
            <a:off x="-1" y="0"/>
            <a:ext cx="6282173" cy="1905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63C617-3CE2-59B9-1B33-0CC59D97E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7" y="1905000"/>
            <a:ext cx="6803947" cy="4953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DBEB4A-9A41-E1B5-DCD8-7664C7DEC3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1363" y="-1"/>
            <a:ext cx="5418646" cy="43513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EA56D4-60CF-D6F5-9F00-3748B11E24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0466" y="4381500"/>
            <a:ext cx="5460439" cy="205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96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AAEB7-4E1E-33BB-8AC9-49169E781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5774" y="158620"/>
            <a:ext cx="3865402" cy="6575555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b="0" i="0" u="sng" dirty="0">
                <a:solidFill>
                  <a:srgbClr val="374151"/>
                </a:solidFill>
                <a:effectLst/>
                <a:latin typeface="Berlin Sans FB" panose="020E0602020502020306" pitchFamily="34" charset="0"/>
              </a:rPr>
              <a:t>IGCSE English Language Questions</a:t>
            </a:r>
          </a:p>
          <a:p>
            <a:pPr algn="l">
              <a:buFont typeface="+mj-lt"/>
              <a:buAutoNum type="arabicPeriod"/>
            </a:pPr>
            <a:endParaRPr lang="en-US" dirty="0">
              <a:solidFill>
                <a:srgbClr val="374151"/>
              </a:solidFill>
              <a:latin typeface="Berlin Sans FB" panose="020E0602020502020306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374151"/>
                </a:solidFill>
                <a:effectLst/>
                <a:latin typeface="Berlin Sans FB" panose="020E0602020502020306" pitchFamily="34" charset="0"/>
              </a:rPr>
              <a:t>What is the purpose of this travel article about Curaçao?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374151"/>
                </a:solidFill>
                <a:effectLst/>
                <a:latin typeface="Berlin Sans FB" panose="020E0602020502020306" pitchFamily="34" charset="0"/>
              </a:rPr>
              <a:t>How does the author describe the island's "live and let live" philosophy?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374151"/>
                </a:solidFill>
                <a:effectLst/>
                <a:latin typeface="Berlin Sans FB" panose="020E0602020502020306" pitchFamily="34" charset="0"/>
              </a:rPr>
              <a:t>What are some examples of the cultural diversity that exists on Curaçao, and how do they contribute to the island's unique character?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374151"/>
                </a:solidFill>
                <a:effectLst/>
                <a:latin typeface="Berlin Sans FB" panose="020E0602020502020306" pitchFamily="34" charset="0"/>
              </a:rPr>
              <a:t>How does the author describe the local food and drink culture of Curaçao?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374151"/>
                </a:solidFill>
                <a:effectLst/>
                <a:latin typeface="Berlin Sans FB" panose="020E0602020502020306" pitchFamily="34" charset="0"/>
              </a:rPr>
              <a:t>What are some of the specific places the author suggests visiting on the island and what makes them interesting or unique?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374151"/>
                </a:solidFill>
                <a:effectLst/>
                <a:latin typeface="Berlin Sans FB" panose="020E0602020502020306" pitchFamily="34" charset="0"/>
              </a:rPr>
              <a:t>How does the author use language to create a sense of place and atmosphere in the article?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374151"/>
                </a:solidFill>
                <a:effectLst/>
                <a:latin typeface="Berlin Sans FB" panose="020E0602020502020306" pitchFamily="34" charset="0"/>
              </a:rPr>
              <a:t>What is the tone of the article, and how does it contribute to the author's message?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374151"/>
                </a:solidFill>
                <a:effectLst/>
                <a:latin typeface="Berlin Sans FB" panose="020E0602020502020306" pitchFamily="34" charset="0"/>
              </a:rPr>
              <a:t>What do you think the author means when she says, "Happiness is a choice on Curaçao"?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374151"/>
                </a:solidFill>
                <a:effectLst/>
                <a:latin typeface="Berlin Sans FB" panose="020E0602020502020306" pitchFamily="34" charset="0"/>
              </a:rPr>
              <a:t>How might the author's descriptions of the island's culture and lifestyle be different from what you are used to or what you might expect?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374151"/>
                </a:solidFill>
                <a:effectLst/>
                <a:latin typeface="Berlin Sans FB" panose="020E0602020502020306" pitchFamily="34" charset="0"/>
              </a:rPr>
              <a:t>How might this article influence your own perceptions of travel and cultural differences?</a:t>
            </a:r>
          </a:p>
          <a:p>
            <a:pPr marL="0" indent="0">
              <a:buNone/>
            </a:pPr>
            <a:endParaRPr lang="en-GB" dirty="0">
              <a:latin typeface="Berlin Sans FB" panose="020E0602020502020306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80F126-A921-B1A0-F378-A3DA8AEC0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7866365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160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184</Words>
  <Application>Microsoft Office PowerPoint</Application>
  <PresentationFormat>Widescreen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Berlin Sans FB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Roberts</dc:creator>
  <cp:lastModifiedBy>Andy Roberts</cp:lastModifiedBy>
  <cp:revision>1</cp:revision>
  <dcterms:created xsi:type="dcterms:W3CDTF">2023-02-17T13:30:11Z</dcterms:created>
  <dcterms:modified xsi:type="dcterms:W3CDTF">2023-02-17T13:37:53Z</dcterms:modified>
</cp:coreProperties>
</file>