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405A-4310-D555-6DE7-D086BF1EE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A7782-05AE-5CFD-46BD-6691998ED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69BC-0A45-7F73-44C3-0B856671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7C76-FC6A-FA5F-117D-A8FB61FF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13844-B408-909F-EFFE-67EE5E73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6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750A-5D72-0260-4EE2-98C5DCA1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DC0CB-B583-FF26-B180-657607C0A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EAB88-3A6B-078F-BC63-CE3D3906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1C9A0-21BF-6CC6-6DB2-FDEFA4F5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809B-17A4-F726-DF81-58ED7E73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759B2-0F2B-F710-DA16-5D46A7D61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E76DD-75E0-1CF6-00A4-00265B19E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DA6A-B651-E3A8-1BB3-BBBC7FBA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3E21-BA08-08A5-E048-08AC149F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C68A-AB7B-7ABF-2E72-FBEE6385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0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8C18-835C-D4DE-0EC4-7710EF4C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33C7-642B-1DA6-AEBD-F9B0E1A5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A232-5840-2049-FCD4-63B81B62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E452-8C19-9925-BA4A-359AC2C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FC35-5461-203F-E6F5-02816E5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E1EB-4621-E992-17C4-C25D5CB6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D9E75-EC76-C874-9E9F-EB979C42F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3A08-30B7-F141-4134-A4F08432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3D571-F4B7-1212-F4BF-64EFA221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D9278-36B4-22ED-102A-F060C51E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849F-ACDC-416F-A177-1B34E732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2BE2-A295-4F46-4FF5-A95682294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7E807-F237-9EC5-28CD-706ED81B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47F1D-8AD6-D4D7-3829-A6AA76D3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86E16-C2FE-99E6-CC87-9BF5734A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91290-869F-17D5-AE68-34EE09DF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8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8009-4514-F854-B0E3-FDD8BE48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3B414-D907-639E-FC6F-78597686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DD423-42CD-6733-A2B7-9F7BCA798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66451-B910-E358-A74F-8A6045A03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6BB51-ABB4-B867-902D-0C9FFBF05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ED8FB-0338-4E1E-8E3F-FBC1D5EC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FE916-5C37-19D3-E222-C564B623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F2EBA-6141-C785-6EDD-C10C2F23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4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8B6E-3E63-70D9-89F1-960EE4A7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1D2F7-690A-499F-69BA-8717A0EE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3349-189B-E900-3583-D729A69D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0091A-B007-CA82-AB02-43C52681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3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9E90E-62A7-D1DE-B188-70E7C807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05E2B-28E9-8A20-EFC6-D7F3AB1A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89B14-4DCC-43FF-3497-5C77F6B1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2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1F12-590C-846D-A4F2-C17E8A3D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D6B1-1DD0-5313-2742-6A41BFC0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9F112-1C9A-66B7-8CB1-8FB826F77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86956-EB63-9020-565C-27372B01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7380-B797-47E1-25A6-A5C5CBF8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13072-548E-55D2-ADE1-4334BB91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6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8200-8790-F7C2-B241-460602CE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4401B-0157-1ACD-2E54-E36770D9C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74762-4539-97E9-7F90-0A6EE0F0B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65499-F239-76BF-AD41-21DE4390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CD633-B921-99D2-EDA0-FD3BB7A8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1D3DE-DE40-B9B5-B133-FAF20E9C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2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F8D8B-8FF0-E76B-3C03-3A357243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B4FF-CE48-22B4-6C7D-C6E960FB3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85C1-2C79-47FF-38E2-EBCC8D352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73C3-BD58-43BF-976A-1AE0B1CA06C1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ED92-CA5E-ED43-73D1-13712E060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3382-FC26-0A1E-0607-EE5435E5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940E-5184-41D4-A4B7-4D9808F74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CE4BB-BDDC-539E-CC0A-CFA5D10A8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 b="14516"/>
          <a:stretch/>
        </p:blipFill>
        <p:spPr>
          <a:xfrm>
            <a:off x="0" y="0"/>
            <a:ext cx="5375032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0FAC0B-8765-2C12-997F-1A3A61CF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590550"/>
            <a:ext cx="5219700" cy="2451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F4FF5-970C-C062-8E86-72702454D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467"/>
          <a:stretch/>
        </p:blipFill>
        <p:spPr>
          <a:xfrm>
            <a:off x="-1" y="3127906"/>
            <a:ext cx="5241631" cy="3520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977912-1BB0-AF5F-D248-5775E7801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756"/>
          <a:stretch/>
        </p:blipFill>
        <p:spPr>
          <a:xfrm>
            <a:off x="5289255" y="252412"/>
            <a:ext cx="6852394" cy="3520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88CB3-E835-F349-561A-40ED1B3BC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55" y="3920592"/>
            <a:ext cx="6680578" cy="24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29C02-8512-86BB-9CE9-E3D571DE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8545" cy="3676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86320-537C-9A40-9ECF-ED9B6763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33" y="3676649"/>
            <a:ext cx="6350239" cy="771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12FAD-DD14-44BF-5DE8-E281E3DB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711" y="0"/>
            <a:ext cx="5669506" cy="3267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7914B4-EF32-3E38-26EF-96670295C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8174"/>
            <a:ext cx="6342406" cy="2388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66A3B4-0555-93D5-280A-0980B082D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711" y="3317508"/>
            <a:ext cx="5669506" cy="644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506BC-883D-589F-9954-0DF2DD690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711" y="3984257"/>
            <a:ext cx="5675228" cy="1511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21A67B-DBA2-B04F-A09D-C06B481B6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711" y="5495924"/>
            <a:ext cx="5669506" cy="13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137134-B992-1AD0-BDE0-864F470D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63"/>
            <a:ext cx="6438900" cy="6600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E72BC7-5BB8-E20A-05C7-60251630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0"/>
            <a:ext cx="5737226" cy="1323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A79C53-136D-473F-7B10-264257602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323974"/>
            <a:ext cx="5740189" cy="1323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6911C-134B-464E-8F3E-D9511843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724088"/>
            <a:ext cx="5751668" cy="1657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BAD892-AAAC-010F-B2AE-E563A4466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4381500"/>
            <a:ext cx="5648325" cy="23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8FCC4-C4B7-4EE9-31AF-155D672A878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7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2023-03-02T02:29:14Z</dcterms:created>
  <dcterms:modified xsi:type="dcterms:W3CDTF">2023-03-02T02:39:53Z</dcterms:modified>
</cp:coreProperties>
</file>