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842D-732E-A8EC-129D-329FBCC49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9095A-3415-4BA6-AFC8-095394CBA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968EA-4D36-A40B-410D-E4C49DBC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AA4-D3C4-46A9-AB69-664A029E16FB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C5C47-B9E7-103A-93D4-594F3013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EF699-0562-33AF-0115-2361B8DA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5038-F510-4071-88DF-D602AC2A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5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9C02-FDBE-B69D-57F9-48356A56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9EEC7-342B-AE81-81B3-59118B8F1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0E128-1F82-A565-8C51-E88D0025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AA4-D3C4-46A9-AB69-664A029E16FB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AAA95-96B1-FEBF-1C9A-70384C5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471FE-9F99-FB40-8DB3-2A78ABE8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5038-F510-4071-88DF-D602AC2A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39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A5AABC-0809-933A-2615-E0A023F21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9CD89-72E7-80A6-DEA7-81A025867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69B00-96E3-9659-6861-F0FF9E707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AA4-D3C4-46A9-AB69-664A029E16FB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56821-83D7-17C1-BB23-98BBDCDF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A50A3-94A6-DA0D-E9BB-ADC83643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5038-F510-4071-88DF-D602AC2A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DFC62-7CBE-007A-3440-7F66773D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9306-856C-B7D2-C2B5-727BFC7EF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18442-8E16-8D2D-5800-872FC6AC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AA4-D3C4-46A9-AB69-664A029E16FB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B6F1F-67C6-3368-BAA4-A0BD90EB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CA4E-2D15-C9AC-E1B9-7600AF13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5038-F510-4071-88DF-D602AC2A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1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F436-94B2-8738-7932-C51E5AA8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EF3AC-C13B-9713-8367-4A0F70439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AC8A5-A226-2C66-2A5A-5AA17745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AA4-D3C4-46A9-AB69-664A029E16FB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43209-980E-1384-9AF2-CF164563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7F71A-0472-CEF6-1CFE-5C434F2B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5038-F510-4071-88DF-D602AC2A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8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8649-7F36-F4A9-CFA7-8AADBAEA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C28D2-B81C-035A-ACB6-3C7EE9E9C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3D609-73FA-CD81-E90A-AFD5B1969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F0704-19FA-D69F-651D-AFC6E1C6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AA4-D3C4-46A9-AB69-664A029E16FB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A978-4A55-166B-FB73-F9D9E334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DB60E-4E76-CD79-B55B-512B2614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5038-F510-4071-88DF-D602AC2A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59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E7E0-1438-E986-2C18-1A96D32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2E47E-2F4C-763C-9764-E010B62D0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A5DA1-7EF1-DAC4-D502-BB03A6157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D1B09-17C7-0487-E52C-5D9A74B70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AC93F-529D-9C69-8A12-980F8C84E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0580A-BEBA-DB1C-F21D-F0F8CC9B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AA4-D3C4-46A9-AB69-664A029E16FB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DD6439-9E80-C546-43F5-7B4E1E7C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8ED217-7B49-B27C-59AD-0677C677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5038-F510-4071-88DF-D602AC2A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5DCD2-EC78-E4F4-E9D0-36DCDC77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ED637-78CF-C8EA-18CD-3FF415E1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AA4-D3C4-46A9-AB69-664A029E16FB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8753C-0E72-8791-8298-AB81325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423E1-2D80-9463-39A1-4CE13217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5038-F510-4071-88DF-D602AC2A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B164E-130E-708F-F3B7-2C28B0BA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AA4-D3C4-46A9-AB69-664A029E16FB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B504C-197C-4706-8A62-87EF30536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DC272-D39C-77B8-01F0-87C6A524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5038-F510-4071-88DF-D602AC2A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78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66A5B-4BC1-3167-9867-5D44C565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EB929-3E4F-3230-A35A-ECA5D399E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B1AC3-2A61-4788-BDB7-682724EFC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E3E17-8A36-4110-5D62-E7F2D873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AA4-D3C4-46A9-AB69-664A029E16FB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045B3-490B-6472-51D7-54AC36BB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F60A4-00C2-88B4-5DC7-8F5AB7C5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5038-F510-4071-88DF-D602AC2A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1210-3B00-C7F1-1830-5A71C54D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8C9C67-22FB-EEDC-F4BC-2CDF05B08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3DB7C-8BFA-4A52-5287-757BC96C4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374E7-97F1-9B23-58AA-1EB61FB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2AA4-D3C4-46A9-AB69-664A029E16FB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20F4E-79F0-1620-7B75-514FF127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88C61-34CE-FD83-FF88-1B999431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5038-F510-4071-88DF-D602AC2A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8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C55FC-BE2E-3060-75FD-BF80F6C9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CE90D-EA90-CAFA-4C1A-E564DE772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BAB5A-7441-D62A-99F8-B503F8A07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42AA4-D3C4-46A9-AB69-664A029E16FB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9C7CD-92DC-2F60-E4C7-71103C558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6024E-68A9-B5EC-BDF8-011C6C160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5038-F510-4071-88DF-D602AC2A4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4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90653C-1606-08EE-0632-8D454F918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97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7C8815-545D-FD49-E963-A959E3C70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6724"/>
            <a:ext cx="6001607" cy="2505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0F46D3-2D2D-46F8-6C3D-07D160C4E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1799"/>
            <a:ext cx="6001606" cy="3908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6B15D5-8602-A427-4110-597BF2844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607" y="3097573"/>
            <a:ext cx="6190394" cy="37604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6D20D5-98F5-B5B7-F3BC-7DA198144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-22579"/>
            <a:ext cx="6096000" cy="312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7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33E73-25C9-780C-8E4A-05FDA51B6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187775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91D1C9-2334-780E-1480-869669DFA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049"/>
          <a:stretch/>
        </p:blipFill>
        <p:spPr>
          <a:xfrm>
            <a:off x="0" y="2760103"/>
            <a:ext cx="6332769" cy="4097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C4898C-A4F5-5727-8B1B-3F50D3C0E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609" r="2290"/>
          <a:stretch/>
        </p:blipFill>
        <p:spPr>
          <a:xfrm>
            <a:off x="6187774" y="0"/>
            <a:ext cx="6004225" cy="1697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A72422-E93C-5AFA-103C-DB710059D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774" y="1697596"/>
            <a:ext cx="5986526" cy="3636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4F25E7-7361-4F26-623B-D1663E1A7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773" y="4953001"/>
            <a:ext cx="5986528" cy="18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9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8A3C3F-476E-13F5-DADA-1F5A097AE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87045" cy="5248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36458D-0579-4165-F919-FF2A375DD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3" y="5248275"/>
            <a:ext cx="6248942" cy="1501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0548F2-2AA1-B5F7-0F8D-D291760BD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045" y="0"/>
            <a:ext cx="5891080" cy="332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91D123-12BD-22EE-9FE5-D9E612CFB7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994"/>
          <a:stretch/>
        </p:blipFill>
        <p:spPr>
          <a:xfrm>
            <a:off x="6287045" y="3320952"/>
            <a:ext cx="5866852" cy="35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DEE069-0A4C-3993-6AF6-626076418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0" y="0"/>
            <a:ext cx="7105927" cy="1428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AB9F62-BC12-E58B-C759-FADFB70F1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0" y="1323975"/>
            <a:ext cx="7132440" cy="4322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71954-78A3-818E-A104-1BD6CCFD3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9" y="5646315"/>
            <a:ext cx="7105927" cy="1211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24DA50-B38F-41E0-83AA-6E4F5C991258}"/>
              </a:ext>
            </a:extLst>
          </p:cNvPr>
          <p:cNvSpPr txBox="1"/>
          <p:nvPr/>
        </p:nvSpPr>
        <p:spPr>
          <a:xfrm>
            <a:off x="7215218" y="0"/>
            <a:ext cx="498744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350" dirty="0"/>
              <a:t>What is the focus of the article?</a:t>
            </a:r>
          </a:p>
          <a:p>
            <a:pPr marL="342900" indent="-342900">
              <a:buAutoNum type="arabicPeriod"/>
            </a:pPr>
            <a:endParaRPr lang="en-US" sz="1350" dirty="0"/>
          </a:p>
          <a:p>
            <a:r>
              <a:rPr lang="en-US" sz="1350" dirty="0"/>
              <a:t>2. According to the article, what is the cultural and ethnic diversity of Jackson Heights?</a:t>
            </a:r>
          </a:p>
          <a:p>
            <a:endParaRPr lang="en-US" sz="1350" dirty="0"/>
          </a:p>
          <a:p>
            <a:r>
              <a:rPr lang="en-US" sz="1350" dirty="0"/>
              <a:t>3. How has the neighborhood changed over time, according to the article?</a:t>
            </a:r>
          </a:p>
          <a:p>
            <a:endParaRPr lang="en-US" sz="1350" dirty="0"/>
          </a:p>
          <a:p>
            <a:r>
              <a:rPr lang="en-US" sz="1350" dirty="0"/>
              <a:t>4. What is the main form of transportation used by residents of Jackson Heights?</a:t>
            </a:r>
          </a:p>
          <a:p>
            <a:endParaRPr lang="en-US" sz="1350" dirty="0"/>
          </a:p>
          <a:p>
            <a:r>
              <a:rPr lang="en-US" sz="1350" dirty="0"/>
              <a:t>5. What are some notable landmarks in Jackson Heights, mentioned in the article?</a:t>
            </a:r>
          </a:p>
          <a:p>
            <a:endParaRPr lang="en-US" sz="1350" dirty="0"/>
          </a:p>
          <a:p>
            <a:r>
              <a:rPr lang="en-US" sz="1350" dirty="0"/>
              <a:t>6. What is the author's opinion on the food scene in Jackson Heights?</a:t>
            </a:r>
          </a:p>
          <a:p>
            <a:endParaRPr lang="en-US" sz="1350" dirty="0"/>
          </a:p>
          <a:p>
            <a:r>
              <a:rPr lang="en-US" sz="1350" dirty="0"/>
              <a:t>7. According to the article, what are some challenges that residents of Jackson Heights face?</a:t>
            </a:r>
          </a:p>
          <a:p>
            <a:endParaRPr lang="en-US" sz="1350" dirty="0"/>
          </a:p>
          <a:p>
            <a:r>
              <a:rPr lang="en-US" sz="1350" dirty="0"/>
              <a:t>8. What is the historical significance of Jackson Heights, as described in the article?</a:t>
            </a:r>
          </a:p>
          <a:p>
            <a:endParaRPr lang="en-US" sz="1350" dirty="0"/>
          </a:p>
          <a:p>
            <a:r>
              <a:rPr lang="en-US" sz="1350" dirty="0"/>
              <a:t>9. How has Jackson Heights contributed to the overall cultural landscape of New York City?</a:t>
            </a:r>
          </a:p>
          <a:p>
            <a:endParaRPr lang="en-US" sz="1350" dirty="0"/>
          </a:p>
          <a:p>
            <a:r>
              <a:rPr lang="en-US" sz="1350" dirty="0"/>
              <a:t>10. What is the author's overall impression of Jackson Heights?</a:t>
            </a:r>
          </a:p>
          <a:p>
            <a:endParaRPr lang="en-US" sz="1350" dirty="0"/>
          </a:p>
          <a:p>
            <a:r>
              <a:rPr lang="en-US" sz="1350" dirty="0"/>
              <a:t>11. </a:t>
            </a:r>
            <a:r>
              <a:rPr lang="en-US" sz="1350" b="0" i="0" dirty="0">
                <a:solidFill>
                  <a:srgbClr val="374151"/>
                </a:solidFill>
                <a:effectLst/>
                <a:latin typeface="Söhne"/>
              </a:rPr>
              <a:t>Write a short paragraph or create a visual representation that highlights what you find most interesting about Jackson Heights after reading this article.</a:t>
            </a:r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79389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178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Söhne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dcterms:created xsi:type="dcterms:W3CDTF">2023-03-27T12:49:49Z</dcterms:created>
  <dcterms:modified xsi:type="dcterms:W3CDTF">2023-03-27T13:00:41Z</dcterms:modified>
</cp:coreProperties>
</file>