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18D3-E87C-45E6-390A-4F0B14210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9BCDB-6341-E3F0-86B1-558C795CA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CB46D-274E-70A1-B996-BC3AA6B8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7C0E-CA47-43E8-9AAD-AB3E4C37F2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9788F-6E5E-3B86-A912-C5BBD956F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2E786-89AF-7FFC-BB90-D0E4BC6D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03C7-F130-4967-A83E-EE478D9D9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29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174D8-66BF-70EE-FAD7-1D2321997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34D55A-1048-06EF-D8FE-30845DC58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163F8-B702-4074-8838-5E71E8C5B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7C0E-CA47-43E8-9AAD-AB3E4C37F2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826D1-3852-CC10-F26C-CB16E40F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85188-B744-8371-B48F-0B8F8E39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03C7-F130-4967-A83E-EE478D9D9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85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4950EB-BB38-EB73-7C1B-6FDE2C39F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66620-88DE-4C57-2F78-B191C8359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C6F53-0DFB-0CA3-4841-F406FE39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7C0E-CA47-43E8-9AAD-AB3E4C37F2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33AA3-6635-817B-3731-515D0B0D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00C7C-F20F-E065-FF76-8CD74023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03C7-F130-4967-A83E-EE478D9D9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11A3-EFA8-491D-D676-85622561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AE9FF-D870-001B-3781-DC3D63841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8880C-590F-B086-F81A-DAE8D31F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7C0E-CA47-43E8-9AAD-AB3E4C37F2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6E117-038A-8B6D-948D-36123A915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99F78-ADA4-5194-2AAD-14A6F79C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03C7-F130-4967-A83E-EE478D9D9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82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6A92-DB9F-A495-27EC-B40FE8DD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9A2D5-FC86-D6EE-0ADC-FC1DCD2E2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BA924-A65E-3F91-B6C0-65D69A4F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7C0E-CA47-43E8-9AAD-AB3E4C37F2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9911C-A23E-FDBF-06DC-AC62875C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3F0D6-98C9-F5B2-E3E9-4AD72747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03C7-F130-4967-A83E-EE478D9D9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EF0F-2B17-65AD-5619-254E63B3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1E299-915A-725D-ECF7-252974FA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CAF57-A734-F653-C6DD-9CBB17FB7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4E458-FE7A-E41E-7F5A-09550FDA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7C0E-CA47-43E8-9AAD-AB3E4C37F2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A9772-5CD1-E223-0FDF-2168D76B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3D053-AB60-ADAA-C257-28F6159D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03C7-F130-4967-A83E-EE478D9D9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14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4901D-2D2B-E676-4ABF-E721EC41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C23E9-05F4-E5CB-DC26-1C6C2A35F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7F16E-E84F-E63C-CE0D-FD4533C79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8FACA-153A-9CBD-1202-2E2C44949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014BCF-D2CC-3366-8876-D16D0079B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2D08C9-898B-D82F-EFFA-8406661A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7C0E-CA47-43E8-9AAD-AB3E4C37F2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929B84-B829-575D-90AF-014FBB96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5244A0-BDA6-1065-5B51-EE97A0AE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03C7-F130-4967-A83E-EE478D9D9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99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3C7F-283B-D82F-EFB3-AC8433C1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BE6456-73C2-1676-77D0-19BE83C5E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7C0E-CA47-43E8-9AAD-AB3E4C37F2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4F918-C361-9B29-5159-F9C3AFD3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45565-1026-70DE-7081-53EB0A14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03C7-F130-4967-A83E-EE478D9D9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62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6FC59-8F45-FD97-B6B0-235556C3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7C0E-CA47-43E8-9AAD-AB3E4C37F2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BF794-64E1-BD0B-2D4C-9AF0934D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8B3BF-047E-DE56-BB18-1178904A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03C7-F130-4967-A83E-EE478D9D9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3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2F51F-7401-C092-ACCD-21EFB23C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686E7-96FB-2E0E-A025-DF1314FF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27E20-8EBF-8FF6-3B35-A54BEA4D1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38E44-CCB0-2997-C6B5-ACBC628C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7C0E-CA47-43E8-9AAD-AB3E4C37F2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63A4E-70AA-58EF-01EA-25211628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6E81C-D67E-25BE-D21E-3431566F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03C7-F130-4967-A83E-EE478D9D9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9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34A6-0658-D454-47DD-08B5FE64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796A69-240C-E423-AAEE-638A722EF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49C1D-2DC8-49FA-CAE6-B55730BE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9EE74-4172-C936-F9CC-97197F00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7C0E-CA47-43E8-9AAD-AB3E4C37F2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9E4DF-86B0-B440-1047-2DD3DF665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38EBC-6C45-DAFD-AC2C-43CAA600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03C7-F130-4967-A83E-EE478D9D9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34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31117A-81EA-5255-5B30-4B09D409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DEBA1-F669-67DD-5EA2-71DBAD40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579E5-7B59-F5CD-35CB-7465741D6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87C0E-CA47-43E8-9AAD-AB3E4C37F2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5323F-8B0E-4654-2F74-BBE72B1BB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3A3C0-C0E0-B243-DC9B-FA19381FA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303C7-F130-4967-A83E-EE478D9D9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13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B7B145-DD6C-3DF5-DC3A-BDD25957D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7" y="0"/>
            <a:ext cx="5616427" cy="792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F1DEF3-1FC2-2263-E84C-C618334D9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9125"/>
            <a:ext cx="5876925" cy="3445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FB6952-700B-E51C-34C2-FDF17FD5A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64932"/>
            <a:ext cx="5829003" cy="1326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29B064-5432-C846-A3FA-1CE4C303C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91149"/>
            <a:ext cx="5826660" cy="11525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7B9DFC-B10A-EF83-7A5C-3C1F64DF6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8522" y="0"/>
            <a:ext cx="6253288" cy="3181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1C9319-D41A-C365-6A75-FF2EEF0AEF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031" b="25936"/>
          <a:stretch/>
        </p:blipFill>
        <p:spPr>
          <a:xfrm>
            <a:off x="5938713" y="3256435"/>
            <a:ext cx="6253288" cy="352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0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3FE08-403F-9A71-7CA6-9025759A8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501130" cy="5114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16F00F-2CB2-FE94-727D-400624CC3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00650"/>
            <a:ext cx="6357580" cy="1476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73691A-43CB-175E-A40D-7FFDA0B0AA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118"/>
          <a:stretch/>
        </p:blipFill>
        <p:spPr>
          <a:xfrm>
            <a:off x="6501131" y="0"/>
            <a:ext cx="5605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1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056EB7-0A31-7FE5-9569-0BEEB3E9B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0"/>
            <a:ext cx="6450805" cy="37188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F8A695-6116-A8B9-1571-DC3689642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2" y="3628995"/>
            <a:ext cx="6258168" cy="733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0AC797-F58B-028A-16E0-503145F77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62450"/>
            <a:ext cx="6450805" cy="2400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74969F-FFF7-8FF3-05B3-9EB91C4E5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276" y="0"/>
            <a:ext cx="5646909" cy="16917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E74A14-D9FE-D4A4-1480-923C4A6A3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0276" y="1691787"/>
            <a:ext cx="5579853" cy="35755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58F8A2-D51A-DF18-BE57-8AFD6205CB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3587"/>
          <a:stretch/>
        </p:blipFill>
        <p:spPr>
          <a:xfrm>
            <a:off x="6406082" y="5259607"/>
            <a:ext cx="5691103" cy="15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5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42193-25CF-2194-6488-5CD381764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16427" cy="3482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244990-FD43-1939-C5DB-A6A265A95B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677"/>
          <a:stretch/>
        </p:blipFill>
        <p:spPr>
          <a:xfrm>
            <a:off x="0" y="3375358"/>
            <a:ext cx="5616426" cy="34826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A20B00-0B13-4089-12AC-ADF08AFA2122}"/>
              </a:ext>
            </a:extLst>
          </p:cNvPr>
          <p:cNvSpPr txBox="1"/>
          <p:nvPr/>
        </p:nvSpPr>
        <p:spPr>
          <a:xfrm>
            <a:off x="5725884" y="0"/>
            <a:ext cx="6466115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What is the article on the BBC Travel website titled "Why bushcraft is booming again" about?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r>
              <a:rPr lang="en-US" sz="1400" dirty="0"/>
              <a:t>2. According to the article, what is the definition of bushcraft?</a:t>
            </a:r>
          </a:p>
          <a:p>
            <a:endParaRPr lang="en-US" sz="1400" dirty="0"/>
          </a:p>
          <a:p>
            <a:r>
              <a:rPr lang="en-US" sz="1400" dirty="0"/>
              <a:t>3. What are some reasons for the recent surge in popularity of bushcraft?</a:t>
            </a:r>
          </a:p>
          <a:p>
            <a:endParaRPr lang="en-US" sz="1400" dirty="0"/>
          </a:p>
          <a:p>
            <a:r>
              <a:rPr lang="en-US" sz="1400" dirty="0"/>
              <a:t>4. How has the COVID-19 pandemic affected the interest in bushcraft, according to the article?</a:t>
            </a:r>
          </a:p>
          <a:p>
            <a:endParaRPr lang="en-US" sz="1400" dirty="0"/>
          </a:p>
          <a:p>
            <a:r>
              <a:rPr lang="en-US" sz="1400" dirty="0"/>
              <a:t>5. What are some skills that one can learn through bushcraft, as mentioned in the article?</a:t>
            </a:r>
          </a:p>
          <a:p>
            <a:endParaRPr lang="en-US" sz="1400" dirty="0"/>
          </a:p>
          <a:p>
            <a:r>
              <a:rPr lang="en-US" sz="1400" dirty="0"/>
              <a:t>6. What are some ethical considerations one should keep in mind when practicing bushcraft, as discussed in the article?</a:t>
            </a:r>
          </a:p>
          <a:p>
            <a:endParaRPr lang="en-US" sz="1400" dirty="0"/>
          </a:p>
          <a:p>
            <a:r>
              <a:rPr lang="en-US" sz="1400" dirty="0"/>
              <a:t>7. According to the article, what is the importance of being knowledgeable about the environment when practicing bushcraft?</a:t>
            </a:r>
          </a:p>
          <a:p>
            <a:endParaRPr lang="en-US" sz="1400" dirty="0"/>
          </a:p>
          <a:p>
            <a:r>
              <a:rPr lang="en-US" sz="1400" dirty="0"/>
              <a:t>8. How does bushcraft differ from traditional camping or hiking, according to the article?</a:t>
            </a:r>
          </a:p>
          <a:p>
            <a:endParaRPr lang="en-US" sz="1400" dirty="0"/>
          </a:p>
          <a:p>
            <a:r>
              <a:rPr lang="en-US" sz="1400" dirty="0"/>
              <a:t>9. What are some common misconceptions about bushcraft that the article addresses?</a:t>
            </a:r>
          </a:p>
          <a:p>
            <a:endParaRPr lang="en-US" sz="1400" dirty="0"/>
          </a:p>
          <a:p>
            <a:r>
              <a:rPr lang="en-US" sz="1400" dirty="0"/>
              <a:t>10. What is the author's overall opinion on the recent resurgence of interest in bushcraft?</a:t>
            </a:r>
          </a:p>
          <a:p>
            <a:endParaRPr lang="en-US" sz="1400" dirty="0"/>
          </a:p>
          <a:p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11. Create an image or write a short paragraph that highlights a specific skill or technique you learned about in the article and how you could apply it in a real-life survival situation.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40779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211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Söhne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1</cp:revision>
  <dcterms:created xsi:type="dcterms:W3CDTF">2023-03-27T13:01:42Z</dcterms:created>
  <dcterms:modified xsi:type="dcterms:W3CDTF">2023-03-27T13:13:23Z</dcterms:modified>
</cp:coreProperties>
</file>