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01B8-F17D-61DA-B89C-1501A9DB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A2082-2FD1-7FE8-F5D4-6E599C204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5A142-F05E-40B0-1113-83B7808B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C2A2-20FC-FC14-9BBF-F2DC179E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00D1-BB44-4531-546A-249419B3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EBB6-3D36-5258-AA00-B0E9EDC2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AE20A-D0C6-C5C8-2DF1-4149948EF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FBF4-0C60-3391-DBF3-776C8CB4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1E035-E3BD-AC27-846C-F1AADC3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4409-EC1D-9AEF-D232-6C967003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0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A47D8-2C6A-087E-BDB8-432364D3A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DD97C-EFFC-4830-10EE-636864082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AC-B5E0-C471-2882-1064B284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B92B-7DBB-77A2-95D4-F8ABFB3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519F-2FDF-C0D5-B0EE-42613186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42D7-B5BC-B799-88DA-F3497EB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B7D3-8BE5-1F3F-C263-2E33DCE5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0482-E2E0-9E29-C952-265453ED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57E8-A50B-D60E-7947-DBF662D1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14BD1-C944-1A97-E962-FB0FE892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0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5D73-8EC8-E913-AC96-99137D56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93B63-9304-B0C7-8041-F792D271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E21-A4DD-656D-0BB8-3B23C2B0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4CE54-EDA7-EF55-932F-1B1AF6A1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B0B0-F291-A80E-752C-EADBAE35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A13D-1368-0A35-42EC-B4B8233C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E2B4-E9A6-7E8B-21E6-BDA6EFA0D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7D54E-F170-5282-C735-B11A10894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05EB7-A346-64FE-4FE0-2594B2C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07336-A93C-4814-FF05-641612D0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7BF6C-29EB-70ED-24A7-70F5C58F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78A9-7710-ED26-8EE4-BCA0132B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ED4B8-3DF2-DE52-4CB8-A7BDA00F0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8CB15-0210-BA8F-705C-A1F4C653F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D9F07-A28C-03DE-C645-238A18876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475B5-B62F-9312-E1B1-3379BD315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50C2E-54BB-664D-F56E-7AE96A62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224D3-0F2F-662B-E730-F962437C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00A39-5F19-3D75-2ABC-543EF98B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E39-3586-DB73-21CC-5A2B76A7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028A1-CFA5-32A6-FA5E-3851D295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BA41-E5AB-0AE8-5FE6-6AB8B304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5572B-22A6-083E-553B-4CB14E2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1F901-699F-3863-265C-06C75AB6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5DCA9-EA96-1CFB-C79A-C8FA116B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3302-BDBC-B464-7DB4-A1B4818E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3A1B-65E6-0E32-6F19-CB2D164E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C17E-B6ED-EC7A-E619-3E5959CE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429CB-8844-2CDC-B4F4-D9AD32265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3512-5EDD-0B32-B56A-6C170BE8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D7BC8-0FDC-EBC5-A2B9-548437C8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0BFC4-13E5-6B16-BD37-B400D849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7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604C-5D94-90EE-00D3-C168AD2C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3B3EB-55B4-E8CC-F44D-46ECCAD70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34192-5513-1251-7158-343745C5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6AE7E-1F13-CFCB-59CE-10348B0E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80AE-425A-6B4D-FF13-A319FA1A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628A0-67DA-E98F-F6DC-DC477048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4EB81-C70E-3BE8-6123-CC81D3B0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0ADFF-CF86-4DC2-391C-F5E53162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99B2-A526-9A25-B894-344D08E6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5706-383E-4B43-816D-AD6B418F6E80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0B8E-52CF-AEB0-19A4-8CC5C7B64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89C5-EC96-223E-291E-1B32476FE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23E7-F3EE-4B06-BDFE-05E992435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BA9A0-1D34-5E3B-D11F-35746E60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" y="0"/>
            <a:ext cx="6416596" cy="655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F8AA8-48A2-F956-AE5A-FD36BF02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7" y="521725"/>
            <a:ext cx="6313448" cy="295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6C655-37D2-DD60-6017-CE9FDD98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7" y="3473516"/>
            <a:ext cx="6242135" cy="2108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7145D-96C9-A615-C385-308F3273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4" y="5419106"/>
            <a:ext cx="6348672" cy="1248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4C5409-F2F9-1D12-52C0-B516D9296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261" y="0"/>
            <a:ext cx="5733739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EF2F0E-0B18-72F9-0253-E89FFF0A4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637" y="2855079"/>
            <a:ext cx="5671459" cy="35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623E2-9784-019D-6116-8C54D910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33875" cy="6840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92595-DDE8-FFC8-A344-244B5666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0"/>
            <a:ext cx="7658099" cy="67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C1C31-7F2B-A88F-F2BC-3B5E331B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327321" cy="442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9F52C-E608-A520-C233-A9C08480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5" y="4429124"/>
            <a:ext cx="6157356" cy="2324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534A7-32D0-842B-F686-4814A6B0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101146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4A3E0-6BE7-28AF-EF04-898329994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41" y="2581013"/>
            <a:ext cx="5867274" cy="3750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A13C0-329B-D8D0-0FA8-9586C5BEC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040" y="6324598"/>
            <a:ext cx="5741409" cy="5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FC449-6150-67D1-B540-E52D1FF0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4968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48E62-C970-461B-BE4A-69613D713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3" b="24136"/>
          <a:stretch/>
        </p:blipFill>
        <p:spPr>
          <a:xfrm>
            <a:off x="6004967" y="54113"/>
            <a:ext cx="6173231" cy="2612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F5240-D6E6-41C1-D858-ECBD35BD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399"/>
            <a:ext cx="6004968" cy="2508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27771-0551-A008-4150-57D88BFD3B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t="11264"/>
          <a:stretch/>
        </p:blipFill>
        <p:spPr>
          <a:xfrm>
            <a:off x="6095999" y="3133725"/>
            <a:ext cx="6004969" cy="3676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90A463-C5DB-5B77-95D3-DDC0957BD4FC}"/>
              </a:ext>
            </a:extLst>
          </p:cNvPr>
          <p:cNvSpPr txBox="1"/>
          <p:nvPr/>
        </p:nvSpPr>
        <p:spPr>
          <a:xfrm>
            <a:off x="6043067" y="2764393"/>
            <a:ext cx="550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Summarise</a:t>
            </a:r>
            <a:r>
              <a:rPr lang="en-US" dirty="0"/>
              <a:t> the article in no more than one paragraph.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2</cp:revision>
  <dcterms:created xsi:type="dcterms:W3CDTF">2023-03-27T13:18:08Z</dcterms:created>
  <dcterms:modified xsi:type="dcterms:W3CDTF">2023-03-27T13:27:48Z</dcterms:modified>
</cp:coreProperties>
</file>