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9E892-9562-7CF5-0126-C18D47A9F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7ACF8-4E8F-9C9C-F93C-288CB0092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C156B-8849-F968-77DC-8D2542848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D431-B63C-4885-8D9E-9E66045791E3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172CF-E8E7-A0FF-4C68-7DB6BE1AD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6A68A-028E-9825-4DCB-3F83B67D8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7557-0561-4474-92B5-E6208035A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11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0ECB-AF59-EBCA-B802-A79635F9A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1C4638-72E7-1F7A-3A0F-E3EA62822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B7B7B3-35FC-D6CA-0DDB-541FFDA2A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D431-B63C-4885-8D9E-9E66045791E3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507B9-8EF9-DBE0-F8CE-B1C158C1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2B40A-1619-3336-C043-C357B6334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7557-0561-4474-92B5-E6208035A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38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D9BD15-E5E2-E504-00E5-FD17A0B6EC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C5025B-5461-D3B1-1773-1DE580B0D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54DA3-D7C0-5730-5F28-95CEF24B0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D431-B63C-4885-8D9E-9E66045791E3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A9E5D-9922-92EA-50AE-5E93E3A6F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A1A05-2C60-DBC0-1DA3-F16B4C7D2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7557-0561-4474-92B5-E6208035A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94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76EFF-B70C-B8FB-B5B0-B52E90B53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E302A-5DD7-910A-67D8-3EDB4052F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34E64-E229-F317-F49F-C8C4AF7B4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D431-B63C-4885-8D9E-9E66045791E3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8A849-56C3-71F8-60B6-120C7B5D5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68EDD-2E1B-8A52-7E09-9C7AFD74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7557-0561-4474-92B5-E6208035A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41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1152F-123A-50AA-6FDC-DB61FDA4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D61B3-4B97-4AF7-9BCE-E27C1C51D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AC09A-6778-AF90-FB05-45A21F0CE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D431-B63C-4885-8D9E-9E66045791E3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92D7A-CBE7-111B-A755-4E561220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C56D9-7106-D3CD-AB57-EBBE82A6F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7557-0561-4474-92B5-E6208035A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33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4157D-1521-5818-54E1-2B31FD1F7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065A5-2DEB-DFB6-9846-2BCDC9B98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CD641-1081-CDE9-2963-000A25BD1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36ECA-7916-07FE-413D-B549374C1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D431-B63C-4885-8D9E-9E66045791E3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B94F2-6A1F-814E-D1B3-1FB4695A4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028311-1F2A-B21C-2A11-5D2B16EC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7557-0561-4474-92B5-E6208035A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35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6F7CE-489C-CB66-A394-22A4FCA9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60AD5-218A-6D49-7D27-90A4DDFCE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DA570-EF68-7F4C-B66F-40B871B2C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1C9133-C934-3426-0BE3-759229630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F9943E-2626-4A1B-90B1-3BDA27EDDC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A3A4E0-6C4C-A366-B153-363E48D9F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D431-B63C-4885-8D9E-9E66045791E3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607519-3CBC-95FD-F938-75FB0EE8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DCFFCA-3FB2-3E63-8441-84711A8DF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7557-0561-4474-92B5-E6208035A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80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AE97-F9BC-6D36-D662-69C0A239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7ABE6F-7444-0189-56B5-43E1CFC94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D431-B63C-4885-8D9E-9E66045791E3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9836FF-1C79-62A5-60FA-48A3703B6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3C4BE-0F4E-A101-C459-4B1A7DC9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7557-0561-4474-92B5-E6208035A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90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D4EFAD-CC49-E891-57A2-7CEA7A25A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D431-B63C-4885-8D9E-9E66045791E3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E84BD4-3F16-83BB-3982-55DB85E0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A7695-F508-7A84-220F-3692D97B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7557-0561-4474-92B5-E6208035A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33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EC457-0314-54E1-3CEA-0C2A83A8D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242D6-B684-6D54-26FD-4ED8CCB68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7FC30-673A-9696-9372-5B66BE70D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A94C48-65DE-DA1D-9E92-3A706CA8C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D431-B63C-4885-8D9E-9E66045791E3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A3B97-62A1-2B7D-4917-2D7154FD8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F8B22C-664B-6445-A100-254873A99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7557-0561-4474-92B5-E6208035A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562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AB8C0-6B84-E574-8CB9-FB8444FFA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9B1B86-1F6E-3059-79E7-7B8AC0AF5C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588ED9-0FBA-B039-A198-7A76D70BF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664F0F-85F1-EB51-D36C-31DAAADD9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D431-B63C-4885-8D9E-9E66045791E3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5D986-785D-4A7D-7F2D-E9D22350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6B9D9-1953-4F5B-4C49-441B5F66D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F7557-0561-4474-92B5-E6208035A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968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2AD780-1047-A09E-5ABC-3984BAF36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E1F97-D4BA-1465-EF80-56E1425D5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4A796-155B-9BA3-133F-E8164357E8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FD431-B63C-4885-8D9E-9E66045791E3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90505-3EF5-115D-C7B7-0A491BD5A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E87D78-851B-8BA3-CA3D-0B3E89EF5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F7557-0561-4474-92B5-E6208035A9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63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3EB899-783A-86C3-A186-F3C44C377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66808" cy="6172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CB421D-9D6E-801F-7711-C9A64F9A8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62" y="512427"/>
            <a:ext cx="4848213" cy="23598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B9DC70-F9B4-5B95-DB20-F8947D90D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62" y="2362201"/>
            <a:ext cx="4852363" cy="449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0B1D90-FE15-404F-1BB9-850EEE8DF4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1575" y="0"/>
            <a:ext cx="7210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84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67EE2C-2D42-7F72-5F7F-7FD72ABE5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93224" cy="5657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03D82B-C53F-2620-D819-035C6F579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85418"/>
            <a:ext cx="6293224" cy="1285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E28868-6706-0CAB-FAE6-E32B68947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911" y="0"/>
            <a:ext cx="5943090" cy="38004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1FD692-3996-543A-01FF-60AB2E3BD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3223" y="3800475"/>
            <a:ext cx="5813051" cy="302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4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7A47D4-EE0F-2749-0504-DEA1B11EB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81750" cy="56518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816027-5537-ACB7-8CDA-33C9FEE87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651812"/>
            <a:ext cx="6526265" cy="9680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7026D5-6C08-BFC6-5A3F-A793F9229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0014" y="0"/>
            <a:ext cx="5561986" cy="41052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3CD6020-546B-048E-FB24-9085316573B4}"/>
              </a:ext>
            </a:extLst>
          </p:cNvPr>
          <p:cNvSpPr txBox="1"/>
          <p:nvPr/>
        </p:nvSpPr>
        <p:spPr>
          <a:xfrm>
            <a:off x="6630014" y="4105275"/>
            <a:ext cx="5561986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/>
              <a:t>What is the main subject of the article?</a:t>
            </a:r>
          </a:p>
          <a:p>
            <a:pPr marL="228600" indent="-228600">
              <a:buAutoNum type="arabicPeriod"/>
            </a:pPr>
            <a:endParaRPr lang="en-US" sz="200" dirty="0"/>
          </a:p>
          <a:p>
            <a:r>
              <a:rPr lang="en-US" sz="1200" dirty="0"/>
              <a:t>2. What makes the journey to Antarctica unique?</a:t>
            </a:r>
          </a:p>
          <a:p>
            <a:endParaRPr lang="en-US" sz="200" dirty="0"/>
          </a:p>
          <a:p>
            <a:r>
              <a:rPr lang="en-US" sz="1200" dirty="0"/>
              <a:t>3. What is the purpose of the route described in the article?</a:t>
            </a:r>
          </a:p>
          <a:p>
            <a:endParaRPr lang="en-US" sz="200" dirty="0"/>
          </a:p>
          <a:p>
            <a:r>
              <a:rPr lang="en-US" sz="1200" dirty="0"/>
              <a:t>4. How long does the journey take?</a:t>
            </a:r>
          </a:p>
          <a:p>
            <a:endParaRPr lang="en-US" sz="200" dirty="0"/>
          </a:p>
          <a:p>
            <a:r>
              <a:rPr lang="en-US" sz="1200" dirty="0"/>
              <a:t>5. What are the challenges faced by travelers on the route to Antarctica?</a:t>
            </a:r>
          </a:p>
          <a:p>
            <a:endParaRPr lang="en-US" sz="200" dirty="0"/>
          </a:p>
          <a:p>
            <a:r>
              <a:rPr lang="en-US" sz="1200" dirty="0"/>
              <a:t>6. What are the benefits of taking this route to Antarctica?</a:t>
            </a:r>
          </a:p>
          <a:p>
            <a:endParaRPr lang="en-US" sz="200" dirty="0"/>
          </a:p>
          <a:p>
            <a:r>
              <a:rPr lang="en-US" sz="1200" dirty="0"/>
              <a:t>7. How do the experiences of different travelers differ on the journey to Antarctica?</a:t>
            </a:r>
          </a:p>
          <a:p>
            <a:endParaRPr lang="en-US" sz="200" dirty="0"/>
          </a:p>
          <a:p>
            <a:r>
              <a:rPr lang="en-US" sz="1200" dirty="0"/>
              <a:t>8. What role do the natural surroundings play in the journey to Antarctica?</a:t>
            </a:r>
          </a:p>
          <a:p>
            <a:endParaRPr lang="en-US" sz="200" dirty="0"/>
          </a:p>
          <a:p>
            <a:r>
              <a:rPr lang="en-US" sz="1200" dirty="0"/>
              <a:t>9. What impact does the journey to Antarctica have on the environment?</a:t>
            </a:r>
          </a:p>
          <a:p>
            <a:endParaRPr lang="en-US" sz="200" dirty="0"/>
          </a:p>
          <a:p>
            <a:r>
              <a:rPr lang="en-US" sz="1200" dirty="0"/>
              <a:t>10. What advice would you give to someone planning to take this route to Antarctica?</a:t>
            </a:r>
          </a:p>
          <a:p>
            <a:endParaRPr lang="en-US" sz="200" dirty="0"/>
          </a:p>
          <a:p>
            <a:r>
              <a:rPr lang="en-US" sz="1200" dirty="0"/>
              <a:t>11. If you could go on a journey to any other remote location in the world, where would you go and why?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33482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157</Words>
  <Application>Microsoft Office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Roberts</dc:creator>
  <cp:lastModifiedBy>Andy Roberts</cp:lastModifiedBy>
  <cp:revision>1</cp:revision>
  <dcterms:created xsi:type="dcterms:W3CDTF">2023-03-27T13:29:31Z</dcterms:created>
  <dcterms:modified xsi:type="dcterms:W3CDTF">2023-03-27T13:38:01Z</dcterms:modified>
</cp:coreProperties>
</file>