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F5F9-5C24-B338-FAD5-B2F171925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65DCD-C583-EFB4-DEA2-255AC32D6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0B152-10F8-9844-9163-F5D57B38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C7F68-DBB4-4F05-D1D1-1AFBB82B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A297C-642C-0941-3914-AD19D125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4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1434-A4DD-12CF-762C-D9701E37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4297B-7DFE-3279-932A-4DF590E9B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1A8A-9C99-5B0D-E96B-CE326AA0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B1050-5243-75D7-13FF-BEAB3936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2E18C-8869-ECD4-2AC2-8B353799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1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87EEBC-E25B-724B-A163-6EA73FA0F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20E32-ADA2-C21E-DA20-7CCC4850A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FE199-1D72-5384-EB72-1B59B60A7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5C4A-1312-6D71-8BF8-DC58F02B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C45E8-0FE0-1F72-0B1C-A25EC4AA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3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1BB0A-EF70-9019-1458-57432B24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001F2-875D-4F3C-1CFD-6385F587B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A574B-2B5A-880C-3735-E5CE23F2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A9A5B-6BA8-CE51-3D7A-86B17DD7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B463-8693-16E9-7E99-50B66B7F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8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B0C8-8899-0AEE-4E93-222DC7C2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44F98-9536-4665-68B3-1895111D1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7F152-6059-FC06-FBB9-4EF3526F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F309B-D03B-DF11-A2C3-6393CB17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68BDD-AA83-C079-5BE5-7E2888E3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6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6A1-F8B7-4196-E520-90C4F868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F808D-C6EA-34AC-80E5-08718BDDD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0B49D-50CF-1AF9-E43A-DFE604FCB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BCEC9-02BF-5719-75D8-80C0CA5D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7F734-4589-AECC-7E14-1DF8140E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6839F-498C-52EE-D09F-879EBCE1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568D-115F-7DF5-9471-D676D479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75B66-2075-D476-5072-B681C31A6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71F5D-8D61-0983-0C39-F415B475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911D4-CDEE-0EA6-5619-5BAEDD4E6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98146-994F-4887-5CDC-AB1A74716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99AD8-8815-CCAC-CE6E-AB78A395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09846-2D92-199B-1E05-8471AD7F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24974-DFD1-DBD6-3DB4-96DADA2F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2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D04C-ED0B-FD16-6C67-88A213427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343BC-99D4-8909-1968-449A25D0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2B136-6B71-15A1-DCFC-52D67ABF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0E020-2C5B-D116-C771-67DB83EC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9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007AD-FFBE-4993-2A6F-18B1A579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2538C-D472-0B09-C809-4626F0BF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7D6C7-A91F-7FD2-304B-993E14DD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10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2655-C0D7-F835-848C-436C9F4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4EAF3-F29C-73FA-58C6-023F64AC1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DB988-AED1-D3FB-4C67-BD0BA72D6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7C2B7-4AEC-D14E-BECA-ADAA6DE0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678A2-92F3-6E66-F238-4FA23FBB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074C8-8218-03E7-78B5-895B1679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1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3AA8-3B79-0765-40AA-1A883E9D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F13E71-DE67-F873-9347-F157E2E2B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EC07B-7B65-6C71-B946-925917ECF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6B683-B7B1-F6ED-891C-DCDBE5E3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38ED4-0091-13E5-C6BA-79B67EF1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89E87-D7A7-A6E2-27FA-46633BCC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4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7F72D-FCC1-1F39-4B54-B9E98E23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9BB05-705B-1129-3275-A3717B37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3F943-875C-08A3-79BF-3C1B7B8EE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081DA-3A4F-4D12-8039-456AC15530AD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7442D-CADE-A7F7-A3E1-0E1378F3A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67CC9-CDCF-512B-A5D5-91C286E37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0A5F-11C4-42D6-A1E1-1EAC30B5F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9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8140F5-428C-0DD8-FCAB-C6545A6D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6020322" cy="5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090B03-DBE0-B758-46C3-1E5620C98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1" y="581075"/>
            <a:ext cx="5815251" cy="25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BD292-444E-CB47-5B74-377F3B4D0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768"/>
          <a:stretch/>
        </p:blipFill>
        <p:spPr>
          <a:xfrm>
            <a:off x="140511" y="3124200"/>
            <a:ext cx="5879811" cy="3724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2DA703-212A-A20E-BB49-A14C95783E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063"/>
          <a:stretch/>
        </p:blipFill>
        <p:spPr>
          <a:xfrm>
            <a:off x="5955762" y="9525"/>
            <a:ext cx="6194686" cy="1924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739DAA-F1E2-3046-5DF8-BEE96B0E8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272" y="1852636"/>
            <a:ext cx="6136156" cy="3805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BA318-BBFB-B305-77E1-BFDDC8127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252" y="5552962"/>
            <a:ext cx="6149176" cy="12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8ABE52-7337-BDF5-B0E2-E6AC4E62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000750" cy="3696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7CD51-B989-1D4A-865F-C3D35E46D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106"/>
          <a:stretch/>
        </p:blipFill>
        <p:spPr>
          <a:xfrm>
            <a:off x="58726" y="3696775"/>
            <a:ext cx="6000749" cy="3115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198D6-F2AB-444D-7D31-335FB69CB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91"/>
          <a:stretch/>
        </p:blipFill>
        <p:spPr>
          <a:xfrm>
            <a:off x="6040424" y="21903"/>
            <a:ext cx="6149843" cy="1387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70D671-5A70-9781-F297-5056B555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75" y="1352549"/>
            <a:ext cx="6000749" cy="13877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CD67F5-6329-1D86-65B3-A2F8A3A01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047" y="2706528"/>
            <a:ext cx="6065604" cy="2917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D91BF-A570-DDD6-FD7E-C18DBAE98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374" y="5624032"/>
            <a:ext cx="6111899" cy="11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75DE5-CC34-518F-4D54-86A77E5C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" y="0"/>
            <a:ext cx="6582649" cy="4100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7D98D-A93D-799C-8513-29437C78C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4" y="4100783"/>
            <a:ext cx="6459570" cy="1071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7F14AC-2D52-395B-BBFE-B560BBB6F7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570"/>
          <a:stretch/>
        </p:blipFill>
        <p:spPr>
          <a:xfrm>
            <a:off x="86619" y="5172075"/>
            <a:ext cx="648947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D76F16-EBC7-2C0D-7A9E-C309CB01EC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205"/>
          <a:stretch/>
        </p:blipFill>
        <p:spPr>
          <a:xfrm>
            <a:off x="6591299" y="0"/>
            <a:ext cx="5512019" cy="148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EEDF7B-796F-CB55-C974-5EFB15CD7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936" y="1485900"/>
            <a:ext cx="5444743" cy="2642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988CE4-68AE-1153-15B0-2BE0DE683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725" y="4086131"/>
            <a:ext cx="5473101" cy="27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33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2023-03-27T14:13:18Z</dcterms:created>
  <dcterms:modified xsi:type="dcterms:W3CDTF">2023-03-27T14:21:09Z</dcterms:modified>
</cp:coreProperties>
</file>