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65" r:id="rId7"/>
    <p:sldId id="262" r:id="rId8"/>
    <p:sldId id="263" r:id="rId9"/>
    <p:sldId id="264" r:id="rId10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89090-8A61-1C3E-70A7-F3D9B8B8D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AEE8E-8FE1-7626-EB26-DAC2996BA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F2679-F2D1-D5B1-2F8E-16ABAE1C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67EC-E839-4954-945B-7A75E6B6EEEA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851E5-FEC9-D907-1229-049F866B7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BDEAF-51FA-C0D3-F0FA-88ACCFC2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218D-5B57-4A44-81BC-A8556E28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06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7F42-1413-8396-7D49-9D9E96025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170B5A-F8FF-31FF-65CC-B3A749DED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86F61-6FE6-59E1-B18A-2718C2F7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67EC-E839-4954-945B-7A75E6B6EEEA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D1B7F-1E3F-847E-44A2-BD6539C35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3570B-294B-5749-1413-21574A61D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218D-5B57-4A44-81BC-A8556E28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96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4FA1FE-EAF5-82E7-70B7-30BE8FB6A5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4CBB0-1E34-49DC-64F3-3119EF0BD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9703F-EF41-4267-B5DF-9C34E860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67EC-E839-4954-945B-7A75E6B6EEEA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0E3A3-20E0-5B93-5D5F-C3636891E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DF546-98F9-8D67-9CC2-457EAC35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218D-5B57-4A44-81BC-A8556E28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28229-419C-FDF6-A585-C16F0D65F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70505-ECF9-8B71-9884-4200B0E01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93D50-7784-C528-99C8-C61F3CDE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67EC-E839-4954-945B-7A75E6B6EEEA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8D384-F92B-F51A-7B5C-3C8173827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5405D-54DF-13CB-23DB-56F91644D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218D-5B57-4A44-81BC-A8556E28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27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33A69-105B-4AB5-9035-17A4D265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AA6FA-FDE3-148B-0B85-84E2252CA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B92A1-3242-5C9D-9579-ACC1CE60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67EC-E839-4954-945B-7A75E6B6EEEA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0C910-B172-2DE9-7297-F39B59262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FDC65-A8B7-102E-F808-B539F78F7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218D-5B57-4A44-81BC-A8556E28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01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38BCB-DA7F-8BF9-29B1-173DC6C4D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02943-101B-8EA3-46A3-83FA81B4C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78B82-9135-1EE6-34AA-E2DE71D2A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13DD4-34F3-BD19-C996-9C71331C1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67EC-E839-4954-945B-7A75E6B6EEEA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2E700-5647-447E-E9F3-EE862D80C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5A6A1-A2F8-3116-FA95-8D8AAE915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218D-5B57-4A44-81BC-A8556E28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07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322BD-AAB9-6DA8-FC57-D2990773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6583E-9A08-A698-E4AE-B1CC4253E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2022B-9166-99C0-A091-9EB6FB4FF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9AAC82-F283-1EBE-A345-F329C3FB0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877811-6E35-8BE7-3781-3B54DFD298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5232F4-4C9E-1159-A8F5-93C3DB025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67EC-E839-4954-945B-7A75E6B6EEEA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5F3664-D92A-6677-0D9A-68587FD7E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B09CCA-5E6D-2ABF-D02A-EAC48506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218D-5B57-4A44-81BC-A8556E28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94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AF82-DE36-DD13-CDA5-084A2C915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771C49-CB66-A6C1-ADE2-1E955F331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67EC-E839-4954-945B-7A75E6B6EEEA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165812-3982-BCE4-FE4D-7479F41EA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BB57E-9C7E-2202-31E4-8B78AE4C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218D-5B57-4A44-81BC-A8556E28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35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6E608B-6315-1AD9-7C03-762152D2D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67EC-E839-4954-945B-7A75E6B6EEEA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6EE000-BE8F-9B2C-F686-66F368C77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8D9B3-2563-1591-9837-E932257D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218D-5B57-4A44-81BC-A8556E28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61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F0626-E462-9535-C195-981B58139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D908D-060D-5B4D-996B-BE4D9A077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E9F36-BC17-2333-D001-07DC6C597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1FA2C-7638-76F2-2AA8-49031529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67EC-E839-4954-945B-7A75E6B6EEEA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28C60-9AB1-2920-EF29-099985ACE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1E89D-A4B1-1CCF-1385-25378B07B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218D-5B57-4A44-81BC-A8556E28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93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EB2F5-0634-3F6C-2742-AA1357A49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F72F1-6D5C-C8CC-4892-D4955B7F1C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97871-8757-35A8-A681-30936469D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34D89-E38A-892E-BBA8-0D842089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67EC-E839-4954-945B-7A75E6B6EEEA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C2EEC-A461-F246-B905-F49F0F521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53449-556E-5BB7-07BC-FA39825F8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218D-5B57-4A44-81BC-A8556E28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42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96E432-D672-9A5B-4C82-A38414D43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C1805-D3FF-47EE-8399-B67D82761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307D6-1EE7-7CF3-7F22-733643F29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A67EC-E839-4954-945B-7A75E6B6EEEA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48DBC-58E9-108B-0732-CF39A40EF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5DE9A-D66F-957B-A915-946BC8B56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7218D-5B57-4A44-81BC-A8556E28B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62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B1CCF-4A3B-A4ED-7314-419A1DD9EF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What’s going at the end  of Act 4 Scene 2?</a:t>
            </a:r>
            <a:endParaRPr lang="en-GB" b="1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6E230-DE51-BC4A-09E4-1E8C1AF44C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37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AA261-91A8-184B-5A24-DD423F342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6654" y="-9427"/>
            <a:ext cx="6240064" cy="6858000"/>
          </a:xfrm>
        </p:spPr>
        <p:txBody>
          <a:bodyPr>
            <a:noAutofit/>
          </a:bodyPr>
          <a:lstStyle/>
          <a:p>
            <a:pPr marL="0" indent="0" algn="l" fontAlgn="base">
              <a:buNone/>
            </a:pPr>
            <a:r>
              <a:rPr lang="en-US" sz="1150" b="1" i="0" u="sng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Act 4 Scene 2 part 1</a:t>
            </a:r>
          </a:p>
          <a:p>
            <a:pPr marL="0" indent="0" algn="l" fontAlgn="base">
              <a:buNone/>
            </a:pPr>
            <a:endParaRPr lang="en-US" sz="115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 algn="l" fontAlgn="base">
              <a:buNone/>
            </a:pPr>
            <a:endParaRPr lang="en-US" sz="115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 algn="l" fontAlgn="base">
              <a:buNone/>
            </a:pPr>
            <a:endParaRPr lang="en-US" sz="115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 algn="l" fontAlgn="base">
              <a:buNone/>
            </a:pPr>
            <a:endParaRPr lang="en-US" sz="115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 algn="l" fontAlgn="base">
              <a:buNone/>
            </a:pPr>
            <a:endParaRPr lang="en-US" sz="115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9ED302-3C82-1310-5E47-9F67D916E505}"/>
              </a:ext>
            </a:extLst>
          </p:cNvPr>
          <p:cNvSpPr txBox="1">
            <a:spLocks/>
          </p:cNvSpPr>
          <p:nvPr/>
        </p:nvSpPr>
        <p:spPr>
          <a:xfrm>
            <a:off x="6133708" y="160255"/>
            <a:ext cx="6142653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base">
              <a:buNone/>
            </a:pPr>
            <a:endParaRPr lang="en-US" sz="12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8FB9F5-FB87-2155-3F11-84BC7E803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7" y="243564"/>
            <a:ext cx="5808867" cy="6619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728432-693F-BEAF-D056-3BC79834C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456" y="-4651"/>
            <a:ext cx="5516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6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D23894-6DCB-5AF1-A8C9-B7EFE37C0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0" y="214603"/>
            <a:ext cx="6108040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DD3603-852D-5FA9-3A8F-B382610364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96" b="3226"/>
          <a:stretch/>
        </p:blipFill>
        <p:spPr>
          <a:xfrm>
            <a:off x="0" y="4329403"/>
            <a:ext cx="6047117" cy="252859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80FF6C-C9AA-F869-D32E-7E9E190B68D5}"/>
              </a:ext>
            </a:extLst>
          </p:cNvPr>
          <p:cNvSpPr txBox="1">
            <a:spLocks/>
          </p:cNvSpPr>
          <p:nvPr/>
        </p:nvSpPr>
        <p:spPr>
          <a:xfrm>
            <a:off x="46656" y="-9427"/>
            <a:ext cx="6240064" cy="6858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en-US" sz="1150" b="1" u="sng" dirty="0">
                <a:solidFill>
                  <a:srgbClr val="333333"/>
                </a:solidFill>
                <a:latin typeface="open sans" panose="020B0606030504020204" pitchFamily="34" charset="0"/>
              </a:rPr>
              <a:t>Act 4 Scene 2 part 2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en-US" sz="115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en-US" sz="115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en-US" sz="115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en-US" sz="115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en-US" sz="1150" dirty="0">
              <a:solidFill>
                <a:srgbClr val="333333"/>
              </a:solidFill>
              <a:latin typeface="open sans" panose="020B060603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4A4255-1A81-32B4-A69B-B485F9005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9427"/>
            <a:ext cx="6109349" cy="28830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77AFEB-95B0-6CB0-E0DB-BBDD14C6C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5499" y="2892491"/>
            <a:ext cx="6059752" cy="26405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BA08DF-717B-26DD-3DB9-3D4E4A5DA8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5533053"/>
            <a:ext cx="6048822" cy="103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5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80FF6C-C9AA-F869-D32E-7E9E190B68D5}"/>
              </a:ext>
            </a:extLst>
          </p:cNvPr>
          <p:cNvSpPr txBox="1">
            <a:spLocks/>
          </p:cNvSpPr>
          <p:nvPr/>
        </p:nvSpPr>
        <p:spPr>
          <a:xfrm>
            <a:off x="46656" y="-9427"/>
            <a:ext cx="6240064" cy="4386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en-US" sz="1150" b="1" u="sng" dirty="0">
                <a:solidFill>
                  <a:srgbClr val="333333"/>
                </a:solidFill>
                <a:latin typeface="open sans" panose="020B0606030504020204" pitchFamily="34" charset="0"/>
              </a:rPr>
              <a:t>Act 4 Scene 2 part 3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en-US" sz="115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en-US" sz="115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en-US" sz="115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en-US" sz="115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en-US" sz="1150" dirty="0">
              <a:solidFill>
                <a:srgbClr val="333333"/>
              </a:solidFill>
              <a:latin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50B771-0FBC-1D78-4457-342965050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6" y="209891"/>
            <a:ext cx="6060154" cy="1766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06562C-8DF3-50A7-90FD-6FAB087B44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434"/>
          <a:stretch/>
        </p:blipFill>
        <p:spPr>
          <a:xfrm>
            <a:off x="-76" y="5808065"/>
            <a:ext cx="6078970" cy="10499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E758E7-1E43-1E9B-A5A8-DBC4DD6C7D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855"/>
          <a:stretch/>
        </p:blipFill>
        <p:spPr>
          <a:xfrm>
            <a:off x="-76" y="1949195"/>
            <a:ext cx="6048436" cy="39001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A2D36E-5D28-0ED4-1CCD-B31F85C69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542" y="-1"/>
            <a:ext cx="6029046" cy="48079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765F47-33BE-4850-512E-4EA158C6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7382" y="4807974"/>
            <a:ext cx="6029046" cy="205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88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EBE27-1F81-0253-B734-1734BCA6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Shakespeare make Act 4 Scene 2 a memorable moment in the play?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2E4DD5-C59B-0E59-92B7-7FE83FEB07A2}"/>
              </a:ext>
            </a:extLst>
          </p:cNvPr>
          <p:cNvSpPr txBox="1"/>
          <p:nvPr/>
        </p:nvSpPr>
        <p:spPr>
          <a:xfrm>
            <a:off x="373224" y="2086516"/>
            <a:ext cx="109805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C00000"/>
                </a:solidFill>
              </a:rPr>
              <a:t>One thing Shakespeare does to make this scene memorable moment in the play is… (AO4)</a:t>
            </a:r>
          </a:p>
          <a:p>
            <a:endParaRPr lang="en-US" sz="2600" dirty="0"/>
          </a:p>
          <a:p>
            <a:r>
              <a:rPr lang="en-US" sz="2600" dirty="0"/>
              <a:t>A quote that supports this would be… (AO1)</a:t>
            </a:r>
          </a:p>
          <a:p>
            <a:endParaRPr lang="en-US" sz="2600" dirty="0"/>
          </a:p>
          <a:p>
            <a:r>
              <a:rPr lang="en-US" sz="2600" dirty="0">
                <a:solidFill>
                  <a:srgbClr val="C00000"/>
                </a:solidFill>
              </a:rPr>
              <a:t>This quote demonstrates my point because… (AO2)</a:t>
            </a:r>
          </a:p>
          <a:p>
            <a:endParaRPr lang="en-US" sz="2600" dirty="0">
              <a:solidFill>
                <a:srgbClr val="C00000"/>
              </a:solidFill>
            </a:endParaRPr>
          </a:p>
          <a:p>
            <a:r>
              <a:rPr lang="en-US" sz="2600" b="1" dirty="0"/>
              <a:t>This is interesting in relation to the rest of the play because… (AO3)</a:t>
            </a:r>
          </a:p>
          <a:p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30884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A3E03-C94D-0C7B-6D20-212202C2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How does Shakespeare characterize Desdemona throughout the play?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3C261-565B-754F-DDD6-FCD8ECAFD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Shakespeare characterizes Desdemona as…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quote that supports this is…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a good quote to illustrate my point because..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Another way Shakespeare characterizes Desdemona is…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 quote to support this is…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This quote supports what I am trying to say here because…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44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9931-8D37-2A0F-8BB4-739DD2C4F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this handout to improve your ‘characterization of Desdemona answer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C688F-7625-4BBF-541B-AABD72EBB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8EC76E-5BF6-74F1-CD14-95AA65A49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709" y="2000566"/>
            <a:ext cx="6097995" cy="45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18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53BD8-BB09-B546-A9A5-BBB0910E8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1D72C-837B-8E16-6A2E-DA41DC64D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FD9D7A-E10E-9FB1-F931-F0A7A182F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517941" y="611060"/>
            <a:ext cx="6764879" cy="5728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0D1045-6BB8-9888-7E91-A472CFC66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936183" y="604574"/>
            <a:ext cx="6860393" cy="565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89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53BD8-BB09-B546-A9A5-BBB0910E8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1D72C-837B-8E16-6A2E-DA41DC64D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FD9D7A-E10E-9FB1-F931-F0A7A182F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517941" y="611060"/>
            <a:ext cx="6764879" cy="5728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0D1045-6BB8-9888-7E91-A472CFC66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936183" y="604574"/>
            <a:ext cx="6860393" cy="565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07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rlin Sans">
      <a:majorFont>
        <a:latin typeface="Berlin Sans FB"/>
        <a:ea typeface=""/>
        <a:cs typeface=""/>
      </a:majorFont>
      <a:minorFont>
        <a:latin typeface="Berlin Sans F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168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Berlin Sans FB</vt:lpstr>
      <vt:lpstr>open sans</vt:lpstr>
      <vt:lpstr>Office Theme</vt:lpstr>
      <vt:lpstr>What’s going at the end  of Act 4 Scene 2?</vt:lpstr>
      <vt:lpstr>PowerPoint Presentation</vt:lpstr>
      <vt:lpstr>PowerPoint Presentation</vt:lpstr>
      <vt:lpstr>PowerPoint Presentation</vt:lpstr>
      <vt:lpstr>How does Shakespeare make Act 4 Scene 2 a memorable moment in the play?</vt:lpstr>
      <vt:lpstr>How does Shakespeare characterize Desdemona throughout the play?</vt:lpstr>
      <vt:lpstr>Use this handout to improve your ‘characterization of Desdemona answer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key features of Act 3, Scene 1?</dc:title>
  <dc:creator>Andy Roberts</dc:creator>
  <cp:lastModifiedBy>Andy Roberts</cp:lastModifiedBy>
  <cp:revision>20</cp:revision>
  <cp:lastPrinted>2022-12-12T12:54:58Z</cp:lastPrinted>
  <dcterms:created xsi:type="dcterms:W3CDTF">2022-11-07T12:15:14Z</dcterms:created>
  <dcterms:modified xsi:type="dcterms:W3CDTF">2023-01-11T16:04:31Z</dcterms:modified>
</cp:coreProperties>
</file>