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9810-72E3-6969-9DAD-67AB9C9C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11041-7830-5D24-4958-4DAC296A0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9E6-6E25-C259-C758-67580DA3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75E1-572A-F510-B2F0-5CB95C81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DF3BA-264B-EFE6-69FB-436D025D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4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62A-819E-5543-CA47-7AE5C493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1F4FF-6350-BB4B-77C0-8D82A5E21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2413-0073-58A2-16A2-95C461FE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DFDA-A50E-1F82-53E0-6F297BA1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A46B6-B8D0-FAF7-D05A-9383687C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86D5C-145E-A634-2D4D-EFE3DCA0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68B8E-45EE-F15B-9CC0-1C8190BCC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9440-333B-4EA7-EDEB-F479228A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D3AAF-F3A7-1F6E-B7A7-FBE2C4F9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578A-FACB-439C-37AB-993B72A5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8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8396-DF56-3EEF-DDA8-0F81156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02F48-24A5-0A74-365A-B412BA38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AA11-EAB6-6227-C12F-F539803A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05E1-10AA-2F25-F7B1-C710DA2A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F52D-9796-9362-5D8B-18D34654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5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2895-66AC-BBD8-DADC-EDE0D203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2777-1821-04B9-0AB6-9F7D94844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DE8B-7A2C-53D0-8BF0-2734C7A8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C2AC-24E2-F201-5935-50409B07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1D11-CC36-EEB1-E3BC-5E1A439C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99E8-B42C-BFEB-7BE2-AD40DE5E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FCB4-D2D4-3D4B-DD46-8A1AC6DDE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5F2AB-40D1-C2D8-6E04-A3CA309BC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15EE-59A9-1903-AE8B-9FFB0EC6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74B00-6532-77E6-5E47-04327B4C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8D626-5B39-F231-1A97-7FE2267D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8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6137-537A-6A12-B308-AD16FFFA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AA956-7B45-40C9-2AE0-BBFF82D9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CE62F-7180-A896-0002-8D8A9B8F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4FCE8-9FCF-4A19-E702-E8DF247DD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D6AEC-1B3D-B412-BBDD-5DF720CA5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67806-5B06-82A7-6EAE-2E42820D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6DF10-7A47-FD3C-D411-6ADD9C9E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01497-DA47-D22F-570A-B9B2BB4D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235A-23FA-01A5-511A-BA94ECB2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9670F-73F0-58C4-33CF-BC2C0B21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E57-2802-10E5-606E-09E58E3C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BCE83-6064-2614-BBFA-E204E3EF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2F198-7DD4-4134-7C7C-305593CF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629F1-64D3-DD8C-2414-C20D87AF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79F6-DB2A-0BA7-A7E3-91606E38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3AC9-0509-5F1E-95BA-5EB839FA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92D3-EA4B-07CD-76F1-A2C79A43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8AB84-F969-856E-7FD8-A0CDB8BC9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5FC9C-50EB-B074-EEDD-ADD4E012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F8E69-D155-C709-1F25-35F1033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ABB9D-6351-0BDF-9EC4-CBC35E13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5BE6-27A2-5F78-2289-D5C59146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EEB66-E049-881B-3AF4-AB60A5745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63526-741B-ADD1-02E1-3C18C1677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0232B-36EE-282A-B11A-8B0A5771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F5676-E4A2-D862-B0E9-2897D216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34D8B-5D36-4BBC-4D29-59A9041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3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31A4A-8CC4-00A3-8106-A901330F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78369-2E3A-2A82-FA55-D7795A7E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7128-BED9-1ED4-F228-5882324E4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A5D6-56F6-4AEA-8277-D53901983718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3E034-146F-7C77-7A10-9E46159C1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78D04-EFE9-6647-73FE-32672D857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ABFE-98B4-4B05-9CEE-B6645322D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8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E0C71-F482-6450-B4CD-8D2A39A1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342"/>
            <a:ext cx="5589133" cy="3598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D88119-5702-B4B8-BDA4-E61376A7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8552" cy="71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EF5F9-0421-D476-0929-E8DBF6646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1308"/>
            <a:ext cx="5654530" cy="2926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D1F004-81B9-ADBB-6113-153D14BC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530" y="716342"/>
            <a:ext cx="6510994" cy="4655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14950-126E-73B6-8BAA-B5F6F6D99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530" y="5372099"/>
            <a:ext cx="6447361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1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94893-7C7D-7C81-44F4-FB7A3BFF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0703" cy="3307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4024F-B785-9F26-2F3A-D6818CB9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3762"/>
            <a:ext cx="5972175" cy="3668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817136-51A1-5822-AF2D-13B32EEB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177" y="0"/>
            <a:ext cx="6530415" cy="2066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356AD3-5D2C-8D33-3A94-6E21CFEAC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177" y="2066925"/>
            <a:ext cx="6501402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F73E35-DEE0-85E7-AD15-42D32A68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65407" cy="567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31498-5E5F-A66C-F97A-2BAE08405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5676900"/>
            <a:ext cx="6793584" cy="895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25F70-C32A-63FC-08B8-9D1D2B5F2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81" y="0"/>
            <a:ext cx="536692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4D1D8-2901-8D34-3EB4-366F74BFD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080" y="3429000"/>
            <a:ext cx="53669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9F55C-F8BC-EBFA-9F5A-BFD2A978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675979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038E5-7AB3-8B54-ACF4-1E683AC2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2275"/>
            <a:ext cx="6477046" cy="367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495304-F778-CF76-7115-869B8336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236" y="28575"/>
            <a:ext cx="5639289" cy="2339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76B42-5BBD-43B6-125A-0C45ACB33346}"/>
              </a:ext>
            </a:extLst>
          </p:cNvPr>
          <p:cNvSpPr txBox="1"/>
          <p:nvPr/>
        </p:nvSpPr>
        <p:spPr>
          <a:xfrm>
            <a:off x="6562236" y="2395839"/>
            <a:ext cx="5916923" cy="4433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1. What is the indigenous language being revived in Cornwall?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2. How many people in Cornwall speak the indigenous language today?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3. What were the historical reasons for the decline of the Cornish language?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4. What measures are being taken by the Cornish government to revive the Cornish language?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5. How has the revival of the Cornish language impacted tourism in Cornwall?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6. In what ways is the Cornish language connected to the region's cultural identity?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7. What is the role of the Cornish Language Partnership in promoting the Cornish language?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8. How does the revival of the Cornish language fit into the broader context of language revitalization movements worldwide?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9. What challenges does the Cornish language face in the modern world?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10. What can other regions and countries learn from the Cornish language revival experience?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11. What is the tone of the article "Why Cornwall is resurrecting its indigenous language"?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12. How does the author convey the importance of preserving endangered languages in the article?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13. What are some of the benefits of preserving endangered languages?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14.  has the Cornish language been received by the wider English-speaking population in Cornwall?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15. What role do community groups play in the revival of the Cornish language?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16. How does the Cornish language connect the people of Cornwall to their history and heritage?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17. What are some of the challenges facing language revitalization efforts in Cornwall and elsewhere?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18. What is the role of technology in language revitalization efforts?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19. What is the significance of language in shaping cultural identity?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20. How can individuals support language revitalization efforts in their own communities?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6417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2023-04-24T21:15:39Z</dcterms:created>
  <dcterms:modified xsi:type="dcterms:W3CDTF">2023-04-24T21:27:37Z</dcterms:modified>
</cp:coreProperties>
</file>