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5" r:id="rId6"/>
    <p:sldId id="262" r:id="rId7"/>
    <p:sldId id="266" r:id="rId8"/>
    <p:sldId id="267" r:id="rId9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9090-8A61-1C3E-70A7-F3D9B8B8D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AEE8E-8FE1-7626-EB26-DAC2996BA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F2679-F2D1-D5B1-2F8E-16ABAE1C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51E5-FEC9-D907-1229-049F866B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BDEAF-51FA-C0D3-F0FA-88ACCFC2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7F42-1413-8396-7D49-9D9E9602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70B5A-F8FF-31FF-65CC-B3A749DED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6F61-6FE6-59E1-B18A-2718C2F7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D1B7F-1E3F-847E-44A2-BD6539C3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3570B-294B-5749-1413-21574A61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6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4FA1FE-EAF5-82E7-70B7-30BE8FB6A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4CBB0-1E34-49DC-64F3-3119EF0BD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9703F-EF41-4267-B5DF-9C34E860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0E3A3-20E0-5B93-5D5F-C3636891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DF546-98F9-8D67-9CC2-457EAC35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8229-419C-FDF6-A585-C16F0D65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70505-ECF9-8B71-9884-4200B0E0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93D50-7784-C528-99C8-C61F3CDE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8D384-F92B-F51A-7B5C-3C817382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405D-54DF-13CB-23DB-56F91644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7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3A69-105B-4AB5-9035-17A4D265B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AA6FA-FDE3-148B-0B85-84E2252CA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B92A1-3242-5C9D-9579-ACC1CE60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0C910-B172-2DE9-7297-F39B5926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FDC65-A8B7-102E-F808-B539F78F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1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8BCB-DA7F-8BF9-29B1-173DC6C4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2943-101B-8EA3-46A3-83FA81B4C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78B82-9135-1EE6-34AA-E2DE71D2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13DD4-34F3-BD19-C996-9C71331C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2E700-5647-447E-E9F3-EE862D80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5A6A1-A2F8-3116-FA95-8D8AAE91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7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22BD-AAB9-6DA8-FC57-D2990773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6583E-9A08-A698-E4AE-B1CC4253E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2022B-9166-99C0-A091-9EB6FB4FF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AAC82-F283-1EBE-A345-F329C3FB0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77811-6E35-8BE7-3781-3B54DFD29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5232F4-4C9E-1159-A8F5-93C3DB02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F3664-D92A-6677-0D9A-68587FD7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09CCA-5E6D-2ABF-D02A-EAC48506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4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AF82-DE36-DD13-CDA5-084A2C91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71C49-CB66-A6C1-ADE2-1E955F33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65812-3982-BCE4-FE4D-7479F41E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BB57E-9C7E-2202-31E4-8B78AE4C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5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E608B-6315-1AD9-7C03-762152D2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EE000-BE8F-9B2C-F686-66F368C7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8D9B3-2563-1591-9837-E932257D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1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F0626-E462-9535-C195-981B58139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D908D-060D-5B4D-996B-BE4D9A07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E9F36-BC17-2333-D001-07DC6C597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FA2C-7638-76F2-2AA8-49031529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28C60-9AB1-2920-EF29-099985AC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1E89D-A4B1-1CCF-1385-25378B07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3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B2F5-0634-3F6C-2742-AA1357A4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F72F1-6D5C-C8CC-4892-D4955B7F1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97871-8757-35A8-A681-30936469D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4D89-E38A-892E-BBA8-0D842089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C2EEC-A461-F246-B905-F49F0F52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53449-556E-5BB7-07BC-FA39825F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2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6E432-D672-9A5B-4C82-A38414D4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C1805-D3FF-47EE-8399-B67D8276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307D6-1EE7-7CF3-7F22-733643F29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67EC-E839-4954-945B-7A75E6B6EEEA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48DBC-58E9-108B-0732-CF39A40EF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5DE9A-D66F-957B-A915-946BC8B56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218D-5B57-4A44-81BC-A8556E28B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2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B1CCF-4A3B-A4ED-7314-419A1DD9E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What’s going at the end  of Act 4 Scene 2?</a:t>
            </a:r>
            <a:endParaRPr lang="en-GB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6E230-DE51-BC4A-09E4-1E8C1AF44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AA261-91A8-184B-5A24-DD423F342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6654" y="-9427"/>
            <a:ext cx="6240064" cy="6858000"/>
          </a:xfrm>
        </p:spPr>
        <p:txBody>
          <a:bodyPr>
            <a:noAutofit/>
          </a:bodyPr>
          <a:lstStyle/>
          <a:p>
            <a:pPr marL="0" indent="0" algn="l" fontAlgn="base">
              <a:buNone/>
            </a:pPr>
            <a:r>
              <a:rPr lang="en-US" sz="1150" b="1" i="0" u="sng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Act 4 Scene 3 part 1</a:t>
            </a:r>
          </a:p>
          <a:p>
            <a:pPr marL="0" indent="0" algn="l" fontAlgn="base">
              <a:buNone/>
            </a:pPr>
            <a:endParaRPr lang="en-US" sz="115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base">
              <a:buNone/>
            </a:pPr>
            <a:endParaRPr lang="en-US" sz="115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base">
              <a:buNone/>
            </a:pPr>
            <a:endParaRPr lang="en-US" sz="115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base">
              <a:buNone/>
            </a:pPr>
            <a:endParaRPr lang="en-US" sz="115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 fontAlgn="base">
              <a:buNone/>
            </a:pPr>
            <a:endParaRPr lang="en-US" sz="115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9ED302-3C82-1310-5E47-9F67D916E505}"/>
              </a:ext>
            </a:extLst>
          </p:cNvPr>
          <p:cNvSpPr txBox="1">
            <a:spLocks/>
          </p:cNvSpPr>
          <p:nvPr/>
        </p:nvSpPr>
        <p:spPr>
          <a:xfrm>
            <a:off x="6133708" y="160255"/>
            <a:ext cx="6142653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endParaRPr lang="en-US" sz="12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B977AA-A491-E1B4-9146-D6A59F3B8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09"/>
            <a:ext cx="5981059" cy="11406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048441-D422-6422-A0DC-977F7E54D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" y="1349071"/>
            <a:ext cx="6006920" cy="5787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CEEC6B-14C3-63DA-4D77-8F6429B723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163"/>
          <a:stretch/>
        </p:blipFill>
        <p:spPr>
          <a:xfrm>
            <a:off x="20793" y="2005689"/>
            <a:ext cx="6088908" cy="47040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FC4F8F-DC7E-2ECE-A8CE-992AC4F91C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8923"/>
          <a:stretch/>
        </p:blipFill>
        <p:spPr>
          <a:xfrm>
            <a:off x="6103092" y="-9427"/>
            <a:ext cx="6088908" cy="19798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7CB70A-C257-F6CD-9580-21C3442232F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2640"/>
          <a:stretch/>
        </p:blipFill>
        <p:spPr>
          <a:xfrm>
            <a:off x="6058929" y="2012383"/>
            <a:ext cx="6134632" cy="477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6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8EF0CA-739D-46BB-F31C-8627E0217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3040"/>
            <a:ext cx="6119390" cy="54106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0B0852-47D6-C55D-B0F3-16FA90C829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100"/>
          <a:stretch/>
        </p:blipFill>
        <p:spPr>
          <a:xfrm>
            <a:off x="0" y="160636"/>
            <a:ext cx="6134632" cy="135183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80FF6C-C9AA-F869-D32E-7E9E190B68D5}"/>
              </a:ext>
            </a:extLst>
          </p:cNvPr>
          <p:cNvSpPr txBox="1">
            <a:spLocks/>
          </p:cNvSpPr>
          <p:nvPr/>
        </p:nvSpPr>
        <p:spPr>
          <a:xfrm>
            <a:off x="46656" y="-9427"/>
            <a:ext cx="6240064" cy="6858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sz="1150" b="1" u="sng" dirty="0">
                <a:solidFill>
                  <a:srgbClr val="333333"/>
                </a:solidFill>
                <a:latin typeface="open sans" panose="020B0606030504020204" pitchFamily="34" charset="0"/>
              </a:rPr>
              <a:t>Act 4 Scene 3 part 2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15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15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15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15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150" dirty="0">
              <a:solidFill>
                <a:srgbClr val="333333"/>
              </a:solidFill>
              <a:latin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FECFD3-F169-B37F-737F-EC660B9C2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057" y="9427"/>
            <a:ext cx="6081287" cy="21414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899FF8-D504-30F2-A523-CD2C7E9161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8357" y="2194401"/>
            <a:ext cx="5852667" cy="51058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7873845-36D0-7BC2-F802-BC11847ADE8A}"/>
              </a:ext>
            </a:extLst>
          </p:cNvPr>
          <p:cNvSpPr/>
          <p:nvPr/>
        </p:nvSpPr>
        <p:spPr>
          <a:xfrm>
            <a:off x="6134632" y="2803841"/>
            <a:ext cx="5852667" cy="3992379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2D6424-4A99-E198-82C8-F48BACCC3D2A}"/>
              </a:ext>
            </a:extLst>
          </p:cNvPr>
          <p:cNvCxnSpPr>
            <a:stCxn id="16" idx="1"/>
            <a:endCxn id="16" idx="3"/>
          </p:cNvCxnSpPr>
          <p:nvPr/>
        </p:nvCxnSpPr>
        <p:spPr>
          <a:xfrm>
            <a:off x="6134632" y="4800031"/>
            <a:ext cx="5852667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3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EBE27-1F81-0253-B734-1734BCA6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Shakespeare make this a memorable moment in the play?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2E4DD5-C59B-0E59-92B7-7FE83FEB07A2}"/>
              </a:ext>
            </a:extLst>
          </p:cNvPr>
          <p:cNvSpPr txBox="1"/>
          <p:nvPr/>
        </p:nvSpPr>
        <p:spPr>
          <a:xfrm>
            <a:off x="373224" y="2086516"/>
            <a:ext cx="11706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One thing Shakespeare does to make this a memorable moment in the play is…</a:t>
            </a:r>
          </a:p>
          <a:p>
            <a:endParaRPr lang="en-US" sz="2600" dirty="0"/>
          </a:p>
          <a:p>
            <a:r>
              <a:rPr lang="en-US" sz="2600" dirty="0"/>
              <a:t>A quote that supports this would be…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C00000"/>
                </a:solidFill>
              </a:rPr>
              <a:t>This quote demonstrates my point because…</a:t>
            </a:r>
          </a:p>
          <a:p>
            <a:endParaRPr lang="en-US" sz="2600" dirty="0"/>
          </a:p>
          <a:p>
            <a:r>
              <a:rPr lang="en-US" sz="2600" dirty="0"/>
              <a:t>This is interesting in relation to the rest of the play because…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C00000"/>
                </a:solidFill>
              </a:rPr>
              <a:t>From a structural point of view, this part of the play is similar / different to the rest of the play because…</a:t>
            </a:r>
          </a:p>
        </p:txBody>
      </p:sp>
    </p:spTree>
    <p:extLst>
      <p:ext uri="{BB962C8B-B14F-4D97-AF65-F5344CB8AC3E}">
        <p14:creationId xmlns:p14="http://schemas.microsoft.com/office/powerpoint/2010/main" val="283088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3E03-C94D-0C7B-6D20-212202C2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How does Shakespeare characterize Othello throughout the play?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3C261-565B-754F-DDD6-FCD8ECAFD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Shakespeare characterizes Desdemona as…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quote that supports this is…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 good quote to illustrate my point because..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Another way Shakespeare characterizes Desdemona is…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 quote to support this is…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This quote supports what I am trying to say here because…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9931-8D37-2A0F-8BB4-739DD2C4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this handout to improve your ‘characterization of Othello’ answer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28B7DE-3A1F-3A84-C6B0-7162F8171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319" y="1849349"/>
            <a:ext cx="4815577" cy="4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1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D0AA-FAC6-5DAC-7C5B-BAFA4D9A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604B4-E855-0541-08E0-A4CA36387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097547" cy="60300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ECCAF3-296E-15BE-4E75-5091729A7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53" y="-2"/>
            <a:ext cx="6097547" cy="60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1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D0AA-FAC6-5DAC-7C5B-BAFA4D9A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604B4-E855-0541-08E0-A4CA36387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097547" cy="60300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ECCAF3-296E-15BE-4E75-5091729A7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53" y="-2"/>
            <a:ext cx="6097547" cy="603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26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 Sans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172</Words>
  <Application>Microsoft Office PowerPoint</Application>
  <PresentationFormat>Widescreen</PresentationFormat>
  <Paragraphs>33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Berlin Sans FB</vt:lpstr>
      <vt:lpstr>open sans</vt:lpstr>
      <vt:lpstr>Office Theme</vt:lpstr>
      <vt:lpstr>What’s going at the end  of Act 4 Scene 2?</vt:lpstr>
      <vt:lpstr>PowerPoint Presentation</vt:lpstr>
      <vt:lpstr>PowerPoint Presentation</vt:lpstr>
      <vt:lpstr>How does Shakespeare make this a memorable moment in the play?</vt:lpstr>
      <vt:lpstr>How does Shakespeare characterize Othello throughout the play?</vt:lpstr>
      <vt:lpstr>Use this handout to improve your ‘characterization of Othello’ answer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key features of Act 3, Scene 1?</dc:title>
  <dc:creator>Andy Roberts</dc:creator>
  <cp:lastModifiedBy>Andy Roberts</cp:lastModifiedBy>
  <cp:revision>24</cp:revision>
  <cp:lastPrinted>2022-12-12T12:54:58Z</cp:lastPrinted>
  <dcterms:created xsi:type="dcterms:W3CDTF">2022-11-07T12:15:14Z</dcterms:created>
  <dcterms:modified xsi:type="dcterms:W3CDTF">2023-01-12T22:17:52Z</dcterms:modified>
</cp:coreProperties>
</file>