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9" r:id="rId6"/>
    <p:sldId id="265" r:id="rId7"/>
    <p:sldId id="262" r:id="rId8"/>
    <p:sldId id="266" r:id="rId9"/>
    <p:sldId id="267" r:id="rId10"/>
    <p:sldId id="270" r:id="rId11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9090-8A61-1C3E-70A7-F3D9B8B8D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AEE8E-8FE1-7626-EB26-DAC2996BA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F2679-F2D1-D5B1-2F8E-16ABAE1C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851E5-FEC9-D907-1229-049F866B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BDEAF-51FA-C0D3-F0FA-88ACCFC2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6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7F42-1413-8396-7D49-9D9E9602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70B5A-F8FF-31FF-65CC-B3A749DED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86F61-6FE6-59E1-B18A-2718C2F7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D1B7F-1E3F-847E-44A2-BD6539C3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3570B-294B-5749-1413-21574A61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6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4FA1FE-EAF5-82E7-70B7-30BE8FB6A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4CBB0-1E34-49DC-64F3-3119EF0BD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9703F-EF41-4267-B5DF-9C34E860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0E3A3-20E0-5B93-5D5F-C3636891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DF546-98F9-8D67-9CC2-457EAC35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8229-419C-FDF6-A585-C16F0D65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70505-ECF9-8B71-9884-4200B0E01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93D50-7784-C528-99C8-C61F3CDE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8D384-F92B-F51A-7B5C-3C817382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5405D-54DF-13CB-23DB-56F91644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7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3A69-105B-4AB5-9035-17A4D265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AA6FA-FDE3-148B-0B85-84E2252CA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B92A1-3242-5C9D-9579-ACC1CE60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0C910-B172-2DE9-7297-F39B5926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FDC65-A8B7-102E-F808-B539F78F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1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8BCB-DA7F-8BF9-29B1-173DC6C4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02943-101B-8EA3-46A3-83FA81B4C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78B82-9135-1EE6-34AA-E2DE71D2A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13DD4-34F3-BD19-C996-9C71331C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2E700-5647-447E-E9F3-EE862D80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5A6A1-A2F8-3116-FA95-8D8AAE91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7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22BD-AAB9-6DA8-FC57-D2990773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6583E-9A08-A698-E4AE-B1CC4253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2022B-9166-99C0-A091-9EB6FB4FF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AAC82-F283-1EBE-A345-F329C3FB0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77811-6E35-8BE7-3781-3B54DFD29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5232F4-4C9E-1159-A8F5-93C3DB02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F3664-D92A-6677-0D9A-68587FD7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09CCA-5E6D-2ABF-D02A-EAC48506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4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AF82-DE36-DD13-CDA5-084A2C91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71C49-CB66-A6C1-ADE2-1E955F33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65812-3982-BCE4-FE4D-7479F41E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BB57E-9C7E-2202-31E4-8B78AE4C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35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E608B-6315-1AD9-7C03-762152D2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EE000-BE8F-9B2C-F686-66F368C7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8D9B3-2563-1591-9837-E932257D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61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0626-E462-9535-C195-981B5813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D908D-060D-5B4D-996B-BE4D9A077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E9F36-BC17-2333-D001-07DC6C597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A2C-7638-76F2-2AA8-4903152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28C60-9AB1-2920-EF29-099985AC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1E89D-A4B1-1CCF-1385-25378B07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3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B2F5-0634-3F6C-2742-AA1357A4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F72F1-6D5C-C8CC-4892-D4955B7F1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97871-8757-35A8-A681-30936469D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34D89-E38A-892E-BBA8-0D842089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C2EEC-A461-F246-B905-F49F0F52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53449-556E-5BB7-07BC-FA39825F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2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6E432-D672-9A5B-4C82-A38414D4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C1805-D3FF-47EE-8399-B67D82761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307D6-1EE7-7CF3-7F22-733643F29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A67EC-E839-4954-945B-7A75E6B6EEE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8DBC-58E9-108B-0732-CF39A40EF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5DE9A-D66F-957B-A915-946BC8B56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2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1CCF-4A3B-A4ED-7314-419A1DD9EF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What’s going at the end  of Act 5 Scene 1?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9623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5B1E-18A7-3FF8-E202-F9335561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E58D8-BAB4-E4FD-3415-DFE5286C2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F9538-F1A3-1687-C8F2-50B638B4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609" y="487494"/>
            <a:ext cx="6635839" cy="60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AA261-91A8-184B-5A24-DD423F34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654" y="-9427"/>
            <a:ext cx="6240064" cy="6858000"/>
          </a:xfrm>
        </p:spPr>
        <p:txBody>
          <a:bodyPr>
            <a:noAutofit/>
          </a:bodyPr>
          <a:lstStyle/>
          <a:p>
            <a:pPr marL="0" indent="0" algn="l" fontAlgn="base">
              <a:buNone/>
            </a:pPr>
            <a:r>
              <a:rPr lang="en-US" sz="1150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Act 5 Scene </a:t>
            </a:r>
            <a:r>
              <a:rPr lang="en-US" sz="1150" b="1" u="sng" dirty="0">
                <a:solidFill>
                  <a:srgbClr val="333333"/>
                </a:solidFill>
                <a:latin typeface="open sans" panose="020B0606030504020204" pitchFamily="34" charset="0"/>
              </a:rPr>
              <a:t>1</a:t>
            </a:r>
            <a:r>
              <a:rPr lang="en-US" sz="1150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part 1</a:t>
            </a: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9ED302-3C82-1310-5E47-9F67D916E505}"/>
              </a:ext>
            </a:extLst>
          </p:cNvPr>
          <p:cNvSpPr txBox="1">
            <a:spLocks/>
          </p:cNvSpPr>
          <p:nvPr/>
        </p:nvSpPr>
        <p:spPr>
          <a:xfrm>
            <a:off x="6133708" y="160255"/>
            <a:ext cx="6142653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buNone/>
            </a:pPr>
            <a:endParaRPr lang="en-US" sz="1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7A4980-D655-F4EF-15B3-E9154DA4C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40"/>
            <a:ext cx="6104149" cy="1699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0228F7-17DF-DE7D-0A12-FF991A54D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" y="1878241"/>
            <a:ext cx="6050804" cy="19966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1F66E0-D9CF-841A-ECF9-D361BEFBA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5" y="3899641"/>
            <a:ext cx="6066046" cy="21109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65D10B-9BB1-9330-B001-EBF422BE0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4" y="5989013"/>
            <a:ext cx="6096528" cy="8687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474B49-48BA-4B17-2771-9E7E6E766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954" y="18522"/>
            <a:ext cx="6066046" cy="26443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2EE93C-35F8-58B9-6E6F-A688C143F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441" y="2690840"/>
            <a:ext cx="6119390" cy="37646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6E0B88B-43F8-FF84-6DC1-65C41235C7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2144" y="6438500"/>
            <a:ext cx="6073666" cy="4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6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AA261-91A8-184B-5A24-DD423F34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654" y="-9427"/>
            <a:ext cx="6240064" cy="6858000"/>
          </a:xfrm>
        </p:spPr>
        <p:txBody>
          <a:bodyPr>
            <a:noAutofit/>
          </a:bodyPr>
          <a:lstStyle/>
          <a:p>
            <a:pPr marL="0" indent="0" algn="l" fontAlgn="base">
              <a:buNone/>
            </a:pPr>
            <a:r>
              <a:rPr lang="en-US" sz="1150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Act 5 Scene </a:t>
            </a:r>
            <a:r>
              <a:rPr lang="en-US" sz="1150" b="1" u="sng" dirty="0">
                <a:solidFill>
                  <a:srgbClr val="333333"/>
                </a:solidFill>
                <a:latin typeface="open sans" panose="020B0606030504020204" pitchFamily="34" charset="0"/>
              </a:rPr>
              <a:t>1</a:t>
            </a:r>
            <a:r>
              <a:rPr lang="en-US" sz="1150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part 2</a:t>
            </a: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9ED302-3C82-1310-5E47-9F67D916E505}"/>
              </a:ext>
            </a:extLst>
          </p:cNvPr>
          <p:cNvSpPr txBox="1">
            <a:spLocks/>
          </p:cNvSpPr>
          <p:nvPr/>
        </p:nvSpPr>
        <p:spPr>
          <a:xfrm>
            <a:off x="6133708" y="160255"/>
            <a:ext cx="6142653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buNone/>
            </a:pPr>
            <a:endParaRPr lang="en-US" sz="1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1BD0E-673B-745F-3515-06F733C53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69"/>
            <a:ext cx="6119390" cy="1592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F88E40-579B-DDF7-7962-DA89E68B5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21"/>
          <a:stretch/>
        </p:blipFill>
        <p:spPr>
          <a:xfrm>
            <a:off x="-8083" y="1777687"/>
            <a:ext cx="6134632" cy="5070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52048-4D2C-8ABA-E162-6041BB304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596"/>
          <a:stretch/>
        </p:blipFill>
        <p:spPr>
          <a:xfrm>
            <a:off x="6058293" y="48"/>
            <a:ext cx="6134632" cy="581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3E4D7F-B198-FB4B-2FB1-BB471292B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293" y="590673"/>
            <a:ext cx="6073666" cy="5563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5257C-1B3E-080E-E41A-80E528B56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293" y="6267327"/>
            <a:ext cx="6111770" cy="5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AA261-91A8-184B-5A24-DD423F34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654" y="-9427"/>
            <a:ext cx="6240064" cy="6858000"/>
          </a:xfrm>
        </p:spPr>
        <p:txBody>
          <a:bodyPr>
            <a:noAutofit/>
          </a:bodyPr>
          <a:lstStyle/>
          <a:p>
            <a:pPr marL="0" indent="0" algn="l" fontAlgn="base">
              <a:buNone/>
            </a:pPr>
            <a:r>
              <a:rPr lang="en-US" sz="1150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Act 5 Scene </a:t>
            </a:r>
            <a:r>
              <a:rPr lang="en-US" sz="1150" b="1" u="sng" dirty="0">
                <a:solidFill>
                  <a:srgbClr val="333333"/>
                </a:solidFill>
                <a:latin typeface="open sans" panose="020B0606030504020204" pitchFamily="34" charset="0"/>
              </a:rPr>
              <a:t>1</a:t>
            </a:r>
            <a:r>
              <a:rPr lang="en-US" sz="1150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part 3</a:t>
            </a: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9ED302-3C82-1310-5E47-9F67D916E505}"/>
              </a:ext>
            </a:extLst>
          </p:cNvPr>
          <p:cNvSpPr txBox="1">
            <a:spLocks/>
          </p:cNvSpPr>
          <p:nvPr/>
        </p:nvSpPr>
        <p:spPr>
          <a:xfrm>
            <a:off x="6133708" y="160255"/>
            <a:ext cx="6142653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buNone/>
            </a:pPr>
            <a:endParaRPr lang="en-US" sz="1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A3F28-E56B-448B-AA76-30A515564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37" y="201795"/>
            <a:ext cx="7447368" cy="66467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976F53-7DA3-9F9D-049A-38F9EAE2AECA}"/>
              </a:ext>
            </a:extLst>
          </p:cNvPr>
          <p:cNvSpPr/>
          <p:nvPr/>
        </p:nvSpPr>
        <p:spPr>
          <a:xfrm>
            <a:off x="7442631" y="201795"/>
            <a:ext cx="4493996" cy="310981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975067-E123-6318-0AC9-6169787A66D8}"/>
              </a:ext>
            </a:extLst>
          </p:cNvPr>
          <p:cNvSpPr/>
          <p:nvPr/>
        </p:nvSpPr>
        <p:spPr>
          <a:xfrm>
            <a:off x="7459834" y="3533825"/>
            <a:ext cx="4493996" cy="310981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9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BE27-1F81-0253-B734-1734BCA6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Shakespeare make this a memorable moment in the play?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E4DD5-C59B-0E59-92B7-7FE83FEB07A2}"/>
              </a:ext>
            </a:extLst>
          </p:cNvPr>
          <p:cNvSpPr txBox="1"/>
          <p:nvPr/>
        </p:nvSpPr>
        <p:spPr>
          <a:xfrm>
            <a:off x="373224" y="2086516"/>
            <a:ext cx="11706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One thing Shakespeare does to make this a memorable moment in the play is…</a:t>
            </a:r>
          </a:p>
          <a:p>
            <a:endParaRPr lang="en-US" sz="2600" dirty="0"/>
          </a:p>
          <a:p>
            <a:r>
              <a:rPr lang="en-US" sz="2600" dirty="0"/>
              <a:t>A quote that supports this would be…</a:t>
            </a:r>
          </a:p>
          <a:p>
            <a:endParaRPr lang="en-US" sz="2600" dirty="0"/>
          </a:p>
          <a:p>
            <a:r>
              <a:rPr lang="en-US" sz="2600" dirty="0">
                <a:solidFill>
                  <a:srgbClr val="C00000"/>
                </a:solidFill>
              </a:rPr>
              <a:t>This quote demonstrates my point because…</a:t>
            </a:r>
          </a:p>
          <a:p>
            <a:endParaRPr lang="en-US" sz="2600" dirty="0"/>
          </a:p>
          <a:p>
            <a:r>
              <a:rPr lang="en-US" sz="2600" dirty="0"/>
              <a:t>This is interesting in relation to the rest of the play because…</a:t>
            </a:r>
          </a:p>
          <a:p>
            <a:endParaRPr lang="en-US" sz="2600" dirty="0"/>
          </a:p>
          <a:p>
            <a:r>
              <a:rPr lang="en-US" sz="2600" dirty="0">
                <a:solidFill>
                  <a:srgbClr val="C00000"/>
                </a:solidFill>
              </a:rPr>
              <a:t>From a structural point of view, this part of the play is similar different to the rest of the play because…</a:t>
            </a:r>
          </a:p>
        </p:txBody>
      </p:sp>
    </p:spTree>
    <p:extLst>
      <p:ext uri="{BB962C8B-B14F-4D97-AF65-F5344CB8AC3E}">
        <p14:creationId xmlns:p14="http://schemas.microsoft.com/office/powerpoint/2010/main" val="283088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3E03-C94D-0C7B-6D20-212202C2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does Shakespeare characterize Iago throughout the play?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3C261-565B-754F-DDD6-FCD8ECAFD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Shakespeare characterizes Iago as…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quote that supports this is…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 good quote to illustrate my point because..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Another way Shakespeare characterizes Iago is…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 quote to support this is…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This quote supports what I am trying to say here because…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4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9931-8D37-2A0F-8BB4-739DD2C4F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handout to improve your ‘characterization of Iago’ answer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B291F-C326-76EC-A90D-1EDB85DF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038" y="2125362"/>
            <a:ext cx="4467909" cy="42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1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62622F-0AB3-7700-2D05-A8F8AD712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33108" cy="5870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1CB625-0388-E575-D012-C31E2057A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92" y="-1"/>
            <a:ext cx="6133108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1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62622F-0AB3-7700-2D05-A8F8AD712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33108" cy="5870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1CB625-0388-E575-D012-C31E2057A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92" y="-1"/>
            <a:ext cx="6133108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39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rlin Sans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177</Words>
  <Application>Microsoft Office PowerPoint</Application>
  <PresentationFormat>Widescreen</PresentationFormat>
  <Paragraphs>37</Paragraphs>
  <Slides>10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Berlin Sans FB</vt:lpstr>
      <vt:lpstr>open sans</vt:lpstr>
      <vt:lpstr>Office Theme</vt:lpstr>
      <vt:lpstr>What’s going at the end  of Act 5 Scene 1?</vt:lpstr>
      <vt:lpstr>PowerPoint Presentation</vt:lpstr>
      <vt:lpstr>PowerPoint Presentation</vt:lpstr>
      <vt:lpstr>PowerPoint Presentation</vt:lpstr>
      <vt:lpstr>How does Shakespeare make this a memorable moment in the play?</vt:lpstr>
      <vt:lpstr>How does Shakespeare characterize Iago throughout the play?</vt:lpstr>
      <vt:lpstr>Use this handout to improve your ‘characterization of Iago’ answer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key features of Act 3, Scene 1?</dc:title>
  <dc:creator>Andy Roberts</dc:creator>
  <cp:lastModifiedBy>Andy Roberts</cp:lastModifiedBy>
  <cp:revision>30</cp:revision>
  <cp:lastPrinted>2022-12-12T12:54:58Z</cp:lastPrinted>
  <dcterms:created xsi:type="dcterms:W3CDTF">2022-11-07T12:15:14Z</dcterms:created>
  <dcterms:modified xsi:type="dcterms:W3CDTF">2023-01-12T12:52:15Z</dcterms:modified>
</cp:coreProperties>
</file>