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5" d="100"/>
          <a:sy n="55" d="100"/>
        </p:scale>
        <p:origin x="1742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7B5FA-A4E8-16F4-9661-6FC36D759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F4F403-4A54-E1CC-7134-8BF1C4C98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5207A-1989-3B83-BFF0-69B2B7807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1864-A1F6-4BC5-9390-92D93C055900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BF45E-DC1A-E058-FCA7-811390F86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22A38-64BE-59F5-B4E2-05A0DFD2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A658-A240-4289-B21D-65D85C38E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558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70908-C3A4-CE35-C875-4CFC2BCF4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12CD6-3795-0DE5-E2C6-2466C9AB9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65638-6A0E-4C92-5028-5E8F0496C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1864-A1F6-4BC5-9390-92D93C055900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7804E-CA7E-DFAC-52D7-66F459B58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250C0-626C-9F91-15BA-F2ABACB3D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A658-A240-4289-B21D-65D85C38E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98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A18ECA-3B4B-30C4-84C2-349F2A0202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7B3C52-662E-65AD-615E-46D9B9ED5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8E67B-2F7C-98F6-5A04-74AAFB2D0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1864-A1F6-4BC5-9390-92D93C055900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9F4FE-A17E-D35C-3BF8-F21ACB447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96D1D-5056-8AA6-12BB-686E8CB31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A658-A240-4289-B21D-65D85C38E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66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26364-94DD-9B68-D25C-148A8485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DE86D-920B-E92D-E87F-53CADC08A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12AE4-F2B1-8DF9-A1DE-4E1250AB2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1864-A1F6-4BC5-9390-92D93C055900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1F303-8855-890B-B65D-CB2F4237E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12840-BA07-8E72-B9A2-2D326F954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A658-A240-4289-B21D-65D85C38E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87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AE126-BEDA-4834-DB7E-36245C86B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1CDCB-448B-6DB5-A1F8-DEE04751D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23003-5D9B-B754-85F5-D97199DEB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1864-A1F6-4BC5-9390-92D93C055900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37FCB-39A7-6428-626F-A67F0C48B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66195-1A17-DCEE-15E1-13846C50C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A658-A240-4289-B21D-65D85C38E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00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113CB-927B-0DEE-B52E-4FEB8A934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84646-BE10-E5C3-466E-84C2068C0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4C05E7-F405-9143-F8E9-CEC7465E0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AC116B-A2D1-7A1D-9FEC-9B027409A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1864-A1F6-4BC5-9390-92D93C055900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69217-BB21-C088-E783-7E159A817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9F9ED-8ED8-B904-1995-CFD243BE2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A658-A240-4289-B21D-65D85C38E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8C5F-2AC7-0BE8-DB54-8069640A6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D7071-81D1-6DCE-E82D-956553322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D4928E-17B2-6DC5-8E52-F824C3261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393FF3-93FF-9132-971C-8F00ADCBA3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2E1C3C-EC2D-25ED-54B3-5BF268E952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2DA30E-60AA-42E9-2A7F-B809FCEA1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1864-A1F6-4BC5-9390-92D93C055900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83078F-F2EF-E282-5B1A-32BF96556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8C9ADA-CC04-5FAB-5193-7A4E6978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A658-A240-4289-B21D-65D85C38E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04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B2BF-40A4-66DC-FA24-80B02AB8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CFB8B4-C87F-663E-8C04-C562254D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1864-A1F6-4BC5-9390-92D93C055900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A8DAC4-09B5-85DF-4542-BE4490C29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1C292-526E-C290-8730-3C6DD2CA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A658-A240-4289-B21D-65D85C38E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8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43F65D-08DE-474B-423A-C629F8D9B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1864-A1F6-4BC5-9390-92D93C055900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1BFFD6-79DC-4EA8-6AF1-5BAC45D8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9F30B-980F-2C4B-495C-0A80972C9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A658-A240-4289-B21D-65D85C38E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80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1D687-8A81-5B85-94BD-DC5C6675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8B5E9-A874-185F-E15D-DD09E4E8C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4FF5D6-153B-9AAA-FD4C-E4699DB31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FC289-CCCA-9FCE-8D76-2C12474B2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1864-A1F6-4BC5-9390-92D93C055900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7590F-D9E7-3136-5162-311A592AD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7D746-B7E2-90B4-D9E9-AF3CBA8AE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A658-A240-4289-B21D-65D85C38E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86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7A6D7-18C7-1890-E055-012B81B9A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D2D35B-4EA3-8543-A3E0-EF73A60FC0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16CBE4-B078-6F6B-85C3-ED9323A44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DDEAD-8777-11B8-FBB8-3F7161213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1864-A1F6-4BC5-9390-92D93C055900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A2378-0F48-3436-AABD-0102D75D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9456B-BB5D-9BA6-5010-332A46AD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A658-A240-4289-B21D-65D85C38E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6F570D-FD95-7DEC-BA70-562696F08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89D4D-FC0C-AD52-72DF-496178E59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76801-2FC0-75BA-D977-45AEA55EB5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B1864-A1F6-4BC5-9390-92D93C055900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CC247-3D6B-6BE4-81CC-5DFADF213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FEEBC-75D7-B033-BCF4-7FC56893D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8A658-A240-4289-B21D-65D85C38E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44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F3253A-8A18-9F3C-9131-63C4C7BB5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55243" y="-554245"/>
            <a:ext cx="6764761" cy="79077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0B603F-7C65-D77F-91B6-BD0A4458C273}"/>
              </a:ext>
            </a:extLst>
          </p:cNvPr>
          <p:cNvSpPr txBox="1"/>
          <p:nvPr/>
        </p:nvSpPr>
        <p:spPr>
          <a:xfrm rot="16200000">
            <a:off x="6636167" y="1305342"/>
            <a:ext cx="69579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Read and highlight key information in the text.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GB" dirty="0"/>
              <a:t>On the article itself, mark where you would divide it into paragraphs.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Explain why you chose to put paragraph breaks in the places that you did. 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Imagine you are a travel writer. Pick one word from each of the paragraphs you have created and then give a synonym for each one.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In full sentences, summarise the attractions that Cape Town has for visitors according to the passage.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Does this article make you want to visit Cape Town? Explain why / not.</a:t>
            </a:r>
          </a:p>
        </p:txBody>
      </p:sp>
    </p:spTree>
    <p:extLst>
      <p:ext uri="{BB962C8B-B14F-4D97-AF65-F5344CB8AC3E}">
        <p14:creationId xmlns:p14="http://schemas.microsoft.com/office/powerpoint/2010/main" val="233566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53C796-5F1D-AEC7-A227-136FCF2A6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47587" y="1709288"/>
            <a:ext cx="6150377" cy="34595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814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1B5977-4888-DF60-B516-0CA3B48A2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29665" y="-880475"/>
            <a:ext cx="6808810" cy="86681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306B49-8B76-749D-D1B0-1A0C3F586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085894" y="507458"/>
            <a:ext cx="4466827" cy="35502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7569FA-A803-0C08-032C-042157699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928536" y="3798652"/>
            <a:ext cx="2781541" cy="32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96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A801747-1AF0-4AB8-CA18-19CF062CA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6" b="1492"/>
          <a:stretch/>
        </p:blipFill>
        <p:spPr>
          <a:xfrm>
            <a:off x="558440" y="61475"/>
            <a:ext cx="10677595" cy="67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40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2D9FF-559D-8D5F-C696-F88FB6453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02954" y="1721206"/>
            <a:ext cx="6072153" cy="34155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7174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99</Words>
  <Application>Microsoft Office PowerPoint</Application>
  <PresentationFormat>Widescreen</PresentationFormat>
  <Paragraphs>11</Paragraphs>
  <Slides>5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Roberts</dc:creator>
  <cp:lastModifiedBy>Andy Roberts</cp:lastModifiedBy>
  <cp:revision>1</cp:revision>
  <dcterms:created xsi:type="dcterms:W3CDTF">2022-09-14T18:19:09Z</dcterms:created>
  <dcterms:modified xsi:type="dcterms:W3CDTF">2022-09-14T18:37:23Z</dcterms:modified>
</cp:coreProperties>
</file>