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095" r:id="rId2"/>
    <p:sldId id="1097" r:id="rId3"/>
    <p:sldId id="1096" r:id="rId4"/>
    <p:sldId id="1098" r:id="rId5"/>
    <p:sldId id="1100" r:id="rId6"/>
    <p:sldId id="1101" r:id="rId7"/>
    <p:sldId id="110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375B5-A2E9-45A8-83B5-EFD2E494C9E9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647BF-F984-4B22-AB4B-63ED4400D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8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ACDD-8863-2C86-5E30-7C6BBA890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3F1F5-151E-E0D8-1814-B63E946BC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A67F5-E524-076E-9CDC-B3A985AA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57C9C-0356-D481-AE7E-EC3DB7004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319CA-3889-DCA8-7B67-B890F11B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16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71CC-3F87-5E62-0ADC-E0CD1BFD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AB583-57BA-1978-96B9-2695F1DD5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B1B6-2628-F6E3-185C-3A6FFBD7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9836D-4CCC-390C-EEBC-06366713B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AA3C9-B616-A9CB-6595-F26CCF59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4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E3B94-3747-CF9C-27EE-9FEA50AC7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9514A-5A29-A1FD-2740-3B43C2350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43E0D-CE92-2E09-DF20-4BC1A548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B9EB-53F6-2500-E3F2-1E2FD57B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A75B-B205-298C-26F3-5EA69D23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9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AA54A-90F4-F1AA-5F78-847FDD9A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26A93-DB51-91BA-AA7E-38F5DC56D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10CBC-E327-B252-C2F1-B7835B34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3122D-0743-9F2F-1A29-E63AD28D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8AAAE-AF0C-57E3-98F7-0DD9EDA9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58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FD43-0DEA-AEDC-C167-6331B643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1E8ED-83FB-6C2D-5EF5-856D8636E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C742E-570E-62BB-8706-F368C71B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72F36-7223-8A08-6162-2940850D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44691-9272-CA24-F5A4-C7F63DD4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34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F50A-6F8A-F8E6-D65F-611604DA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D975-D50D-A4A0-CAE7-11B3EA920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BD561-902A-88F1-EFED-3EA47A18E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5006D-ECCA-C8C0-61E8-392849B3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C5ACF-55B9-F07E-CAC5-33910E3C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B763C-085E-FAA0-B233-B5B57C13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1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FC00-EF49-1FFE-05E6-F9B08D03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BA485-6DA0-0606-4863-2C88C286D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70B23-7218-6013-3CA6-281C9A5DE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E4DBE-A4C4-EE0E-03B0-89C0C7191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20DEB-4A7C-10BC-5DE8-C89DE8FC4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C52B57-3BAC-C74C-B691-3FB3710A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A1AD9-550D-EF7D-28FA-1BD4D33E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1780E-F8B9-4F87-6375-C710E6486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17F5-EF51-84E6-6EDE-314FF762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263D8-159E-33B0-8145-22FD4E1A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7EDEB-057C-6DD5-3823-424688FB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404AF-894A-129C-8CE1-FFFCE60A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313545-7F98-630D-10C8-CE4AC83E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55601-3181-D80E-214C-DE958CD0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DFBF9-AFDE-85C4-3BCB-998EAE7D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3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42D7-C5C2-53D4-8CB3-C015481A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B4BE0-C1B3-BF6E-16C7-0DDA45CEA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C7D22-E9BD-F663-793D-85E66F240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4925E-3F0B-BC50-F207-F6C5168F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36936-0E02-816B-FE81-946DD64FB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2D228-08CB-79E7-B1F9-A278BE1A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6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D0C3-FD5B-674B-56C5-B655CDA0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F7932-4E38-EAEA-2131-22026791A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38634-FCAD-7D04-7F06-2153E297E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19CDA-E697-95E1-F834-84EEB453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C45E5-A207-D87A-EB7D-BA7672D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5132F-888A-4990-F1A3-0E079C10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6D4010-A52F-661F-B598-24CF06F9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FD9DB-F2C7-D3FB-9FF8-53A9028E9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45D85-915F-9DCB-FEEA-2FC78208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C4A0-BC9E-49EF-A8D8-214737CD181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AD77-2CA9-8024-802D-FDC395A03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411FF-C88F-63CB-1D44-C18A3BEAB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42EB-8EF1-4D35-8E11-49E91D0B2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4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3B1A-4B54-5E0D-41FF-35B442029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Yann Martel’s upbringing and background important to the novel?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B5A0B8-CF8D-D48B-7EF6-A2F8278CA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1637154"/>
            <a:ext cx="9861464" cy="481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8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0591-0424-439C-1322-C4C1C01C0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51" y="333586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dirty="0"/>
              <a:t>Explain how Yann Martel’s background and upbringing are important to the novel.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93D0-226C-A2EF-FEF3-70F3B463F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264" y="114679"/>
            <a:ext cx="10571998" cy="970450"/>
          </a:xfrm>
        </p:spPr>
        <p:txBody>
          <a:bodyPr/>
          <a:lstStyle/>
          <a:p>
            <a:r>
              <a:rPr lang="en-US" dirty="0"/>
              <a:t>How is emigration important to Life of Pi?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BA1EF-196B-D883-6D87-23FC14F5D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62" y="1281773"/>
            <a:ext cx="9582938" cy="515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96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0591-0424-439C-1322-C4C1C01C0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51" y="333586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dirty="0"/>
              <a:t>Explain how emigration is important to the novel.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3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4184-DE6C-F23B-D4FA-101F6CAB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CA607-6966-0D0C-048A-BFCB4D50A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9147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1. What Hindu themes appear in the novel?</a:t>
            </a:r>
          </a:p>
          <a:p>
            <a:endParaRPr lang="en-US" b="1" dirty="0"/>
          </a:p>
          <a:p>
            <a:r>
              <a:rPr lang="en-US" b="1" dirty="0"/>
              <a:t>2. What Muslim Themes appear in the novel?</a:t>
            </a:r>
          </a:p>
          <a:p>
            <a:endParaRPr lang="en-US" b="1" dirty="0"/>
          </a:p>
          <a:p>
            <a:r>
              <a:rPr lang="en-US" b="1" dirty="0"/>
              <a:t>3. What Christian themes appear in the novel?</a:t>
            </a:r>
          </a:p>
          <a:p>
            <a:endParaRPr lang="en-US" b="1" dirty="0"/>
          </a:p>
          <a:p>
            <a:r>
              <a:rPr lang="en-US" b="1" dirty="0"/>
              <a:t>4. What is the point of religion in the novel more generally?</a:t>
            </a:r>
          </a:p>
          <a:p>
            <a:endParaRPr lang="en-US" b="1" dirty="0"/>
          </a:p>
          <a:p>
            <a:r>
              <a:rPr lang="en-US" b="1" dirty="0"/>
              <a:t>5. Why is Yann Martel’s background and upbringing an important </a:t>
            </a:r>
            <a:r>
              <a:rPr lang="en-US" b="1" dirty="0" err="1"/>
              <a:t>pieve</a:t>
            </a:r>
            <a:r>
              <a:rPr lang="en-US" b="1" dirty="0"/>
              <a:t> of context for anyone reading the novel?</a:t>
            </a:r>
          </a:p>
          <a:p>
            <a:endParaRPr lang="en-US" b="1" dirty="0"/>
          </a:p>
          <a:p>
            <a:r>
              <a:rPr lang="en-GB" b="1" dirty="0"/>
              <a:t>6. How is emigration a key theme in the novel?</a:t>
            </a:r>
          </a:p>
        </p:txBody>
      </p:sp>
    </p:spTree>
    <p:extLst>
      <p:ext uri="{BB962C8B-B14F-4D97-AF65-F5344CB8AC3E}">
        <p14:creationId xmlns:p14="http://schemas.microsoft.com/office/powerpoint/2010/main" val="344863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4C434-8EA9-B05D-75FE-60383E060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5256256"/>
            <a:ext cx="6359237" cy="970450"/>
          </a:xfrm>
        </p:spPr>
        <p:txBody>
          <a:bodyPr>
            <a:normAutofit fontScale="90000"/>
          </a:bodyPr>
          <a:lstStyle/>
          <a:p>
            <a:r>
              <a:rPr lang="en-US" dirty="0"/>
              <a:t>Reading, following, active listening to the </a:t>
            </a:r>
            <a:r>
              <a:rPr lang="en-US" i="1" dirty="0"/>
              <a:t>author’s note.</a:t>
            </a:r>
            <a:br>
              <a:rPr lang="en-US" i="1" dirty="0"/>
            </a:br>
            <a:br>
              <a:rPr lang="en-US" i="1" dirty="0"/>
            </a:br>
            <a:r>
              <a:rPr lang="en-US" i="1" dirty="0"/>
              <a:t>As I read, write down any questions you have.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749862-E7EF-0479-C424-E4AAA018B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119" y="106511"/>
            <a:ext cx="4187537" cy="647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2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51A4-438D-8841-FAEA-16E75991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task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6BE48-6749-CB65-94E0-16C1A9709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Explain the story behind how Life of Pi came to be written.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 algn="r">
              <a:buNone/>
            </a:pPr>
            <a:r>
              <a:rPr lang="en-US" sz="2200" b="1" i="1" dirty="0"/>
              <a:t>Feel free to refer to the author’s note for information.</a:t>
            </a:r>
            <a:endParaRPr lang="en-GB" sz="2200" b="1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35A86-3D79-FEF0-BC5F-420A36864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4325828"/>
            <a:ext cx="2685743" cy="20849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72EE7B-F093-FEBD-0A16-69130344C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743" y="999202"/>
            <a:ext cx="5015802" cy="150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are Yann Martel’s upbringing and background important to the novel?</vt:lpstr>
      <vt:lpstr>Explain how Yann Martel’s background and upbringing are important to the novel.</vt:lpstr>
      <vt:lpstr>How is emigration important to Life of Pi?</vt:lpstr>
      <vt:lpstr>Explain how emigration is important to the novel.</vt:lpstr>
      <vt:lpstr>Recap questions</vt:lpstr>
      <vt:lpstr>Reading, following, active listening to the author’s note.  As I read, write down any questions you have.</vt:lpstr>
      <vt:lpstr>Written task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 different front covers of the novel suggest about the story?</dc:title>
  <dc:creator>Andy Roberts</dc:creator>
  <cp:lastModifiedBy>Andy Roberts</cp:lastModifiedBy>
  <cp:revision>3</cp:revision>
  <dcterms:created xsi:type="dcterms:W3CDTF">2023-04-18T14:37:15Z</dcterms:created>
  <dcterms:modified xsi:type="dcterms:W3CDTF">2023-04-18T14:39:47Z</dcterms:modified>
</cp:coreProperties>
</file>