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71" r:id="rId5"/>
    <p:sldId id="272" r:id="rId6"/>
    <p:sldId id="273" r:id="rId7"/>
    <p:sldId id="274" r:id="rId8"/>
    <p:sldId id="275" r:id="rId9"/>
    <p:sldId id="259" r:id="rId10"/>
    <p:sldId id="276" r:id="rId11"/>
    <p:sldId id="265" r:id="rId12"/>
    <p:sldId id="262" r:id="rId13"/>
    <p:sldId id="266" r:id="rId14"/>
    <p:sldId id="267" r:id="rId15"/>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2" d="100"/>
          <a:sy n="82" d="100"/>
        </p:scale>
        <p:origin x="720" y="72"/>
      </p:cViewPr>
      <p:guideLst>
        <p:guide orient="horz" pos="2183"/>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89090-8A61-1C3E-70A7-F3D9B8B8DB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17AEE8E-8FE1-7626-EB26-DAC2996BAE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5CF2679-F2D1-D5B1-2F8E-16ABAE1C9D0C}"/>
              </a:ext>
            </a:extLst>
          </p:cNvPr>
          <p:cNvSpPr>
            <a:spLocks noGrp="1"/>
          </p:cNvSpPr>
          <p:nvPr>
            <p:ph type="dt" sz="half" idx="10"/>
          </p:nvPr>
        </p:nvSpPr>
        <p:spPr/>
        <p:txBody>
          <a:bodyPr/>
          <a:lstStyle/>
          <a:p>
            <a:fld id="{CBAA67EC-E839-4954-945B-7A75E6B6EEEA}" type="datetimeFigureOut">
              <a:rPr lang="en-GB" smtClean="0"/>
              <a:t>16/01/2023</a:t>
            </a:fld>
            <a:endParaRPr lang="en-GB"/>
          </a:p>
        </p:txBody>
      </p:sp>
      <p:sp>
        <p:nvSpPr>
          <p:cNvPr id="5" name="Footer Placeholder 4">
            <a:extLst>
              <a:ext uri="{FF2B5EF4-FFF2-40B4-BE49-F238E27FC236}">
                <a16:creationId xmlns:a16="http://schemas.microsoft.com/office/drawing/2014/main" id="{E41851E5-FEC9-D907-1229-049F866B7A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4BDEAF-51FA-C0D3-F0FA-88ACCFC2E644}"/>
              </a:ext>
            </a:extLst>
          </p:cNvPr>
          <p:cNvSpPr>
            <a:spLocks noGrp="1"/>
          </p:cNvSpPr>
          <p:nvPr>
            <p:ph type="sldNum" sz="quarter" idx="12"/>
          </p:nvPr>
        </p:nvSpPr>
        <p:spPr/>
        <p:txBody>
          <a:bodyPr/>
          <a:lstStyle/>
          <a:p>
            <a:fld id="{22D7218D-5B57-4A44-81BC-A8556E28BC31}" type="slidenum">
              <a:rPr lang="en-GB" smtClean="0"/>
              <a:t>‹#›</a:t>
            </a:fld>
            <a:endParaRPr lang="en-GB"/>
          </a:p>
        </p:txBody>
      </p:sp>
    </p:spTree>
    <p:extLst>
      <p:ext uri="{BB962C8B-B14F-4D97-AF65-F5344CB8AC3E}">
        <p14:creationId xmlns:p14="http://schemas.microsoft.com/office/powerpoint/2010/main" val="3411061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B7F42-1413-8396-7D49-9D9E9602535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F170B5A-F8FF-31FF-65CC-B3A749DED9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786F61-6FE6-59E1-B18A-2718C2F7590E}"/>
              </a:ext>
            </a:extLst>
          </p:cNvPr>
          <p:cNvSpPr>
            <a:spLocks noGrp="1"/>
          </p:cNvSpPr>
          <p:nvPr>
            <p:ph type="dt" sz="half" idx="10"/>
          </p:nvPr>
        </p:nvSpPr>
        <p:spPr/>
        <p:txBody>
          <a:bodyPr/>
          <a:lstStyle/>
          <a:p>
            <a:fld id="{CBAA67EC-E839-4954-945B-7A75E6B6EEEA}" type="datetimeFigureOut">
              <a:rPr lang="en-GB" smtClean="0"/>
              <a:t>16/01/2023</a:t>
            </a:fld>
            <a:endParaRPr lang="en-GB"/>
          </a:p>
        </p:txBody>
      </p:sp>
      <p:sp>
        <p:nvSpPr>
          <p:cNvPr id="5" name="Footer Placeholder 4">
            <a:extLst>
              <a:ext uri="{FF2B5EF4-FFF2-40B4-BE49-F238E27FC236}">
                <a16:creationId xmlns:a16="http://schemas.microsoft.com/office/drawing/2014/main" id="{9E7D1B7F-1E3F-847E-44A2-BD6539C358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13570B-294B-5749-1413-21574A61D6CB}"/>
              </a:ext>
            </a:extLst>
          </p:cNvPr>
          <p:cNvSpPr>
            <a:spLocks noGrp="1"/>
          </p:cNvSpPr>
          <p:nvPr>
            <p:ph type="sldNum" sz="quarter" idx="12"/>
          </p:nvPr>
        </p:nvSpPr>
        <p:spPr/>
        <p:txBody>
          <a:bodyPr/>
          <a:lstStyle/>
          <a:p>
            <a:fld id="{22D7218D-5B57-4A44-81BC-A8556E28BC31}" type="slidenum">
              <a:rPr lang="en-GB" smtClean="0"/>
              <a:t>‹#›</a:t>
            </a:fld>
            <a:endParaRPr lang="en-GB"/>
          </a:p>
        </p:txBody>
      </p:sp>
    </p:spTree>
    <p:extLst>
      <p:ext uri="{BB962C8B-B14F-4D97-AF65-F5344CB8AC3E}">
        <p14:creationId xmlns:p14="http://schemas.microsoft.com/office/powerpoint/2010/main" val="2037964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4FA1FE-EAF5-82E7-70B7-30BE8FB6A5B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3C4CBB0-1E34-49DC-64F3-3119EF0BDB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F9703F-EF41-4267-B5DF-9C34E86072BE}"/>
              </a:ext>
            </a:extLst>
          </p:cNvPr>
          <p:cNvSpPr>
            <a:spLocks noGrp="1"/>
          </p:cNvSpPr>
          <p:nvPr>
            <p:ph type="dt" sz="half" idx="10"/>
          </p:nvPr>
        </p:nvSpPr>
        <p:spPr/>
        <p:txBody>
          <a:bodyPr/>
          <a:lstStyle/>
          <a:p>
            <a:fld id="{CBAA67EC-E839-4954-945B-7A75E6B6EEEA}" type="datetimeFigureOut">
              <a:rPr lang="en-GB" smtClean="0"/>
              <a:t>16/01/2023</a:t>
            </a:fld>
            <a:endParaRPr lang="en-GB"/>
          </a:p>
        </p:txBody>
      </p:sp>
      <p:sp>
        <p:nvSpPr>
          <p:cNvPr id="5" name="Footer Placeholder 4">
            <a:extLst>
              <a:ext uri="{FF2B5EF4-FFF2-40B4-BE49-F238E27FC236}">
                <a16:creationId xmlns:a16="http://schemas.microsoft.com/office/drawing/2014/main" id="{3BB0E3A3-20E0-5B93-5D5F-C3636891ED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4DF546-98F9-8D67-9CC2-457EAC35DD04}"/>
              </a:ext>
            </a:extLst>
          </p:cNvPr>
          <p:cNvSpPr>
            <a:spLocks noGrp="1"/>
          </p:cNvSpPr>
          <p:nvPr>
            <p:ph type="sldNum" sz="quarter" idx="12"/>
          </p:nvPr>
        </p:nvSpPr>
        <p:spPr/>
        <p:txBody>
          <a:bodyPr/>
          <a:lstStyle/>
          <a:p>
            <a:fld id="{22D7218D-5B57-4A44-81BC-A8556E28BC31}" type="slidenum">
              <a:rPr lang="en-GB" smtClean="0"/>
              <a:t>‹#›</a:t>
            </a:fld>
            <a:endParaRPr lang="en-GB"/>
          </a:p>
        </p:txBody>
      </p:sp>
    </p:spTree>
    <p:extLst>
      <p:ext uri="{BB962C8B-B14F-4D97-AF65-F5344CB8AC3E}">
        <p14:creationId xmlns:p14="http://schemas.microsoft.com/office/powerpoint/2010/main" val="295352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28229-419C-FDF6-A585-C16F0D65F2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A70505-ECF9-8B71-9884-4200B0E01F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93D50-7784-C528-99C8-C61F3CDEC90E}"/>
              </a:ext>
            </a:extLst>
          </p:cNvPr>
          <p:cNvSpPr>
            <a:spLocks noGrp="1"/>
          </p:cNvSpPr>
          <p:nvPr>
            <p:ph type="dt" sz="half" idx="10"/>
          </p:nvPr>
        </p:nvSpPr>
        <p:spPr/>
        <p:txBody>
          <a:bodyPr/>
          <a:lstStyle/>
          <a:p>
            <a:fld id="{CBAA67EC-E839-4954-945B-7A75E6B6EEEA}" type="datetimeFigureOut">
              <a:rPr lang="en-GB" smtClean="0"/>
              <a:t>16/01/2023</a:t>
            </a:fld>
            <a:endParaRPr lang="en-GB"/>
          </a:p>
        </p:txBody>
      </p:sp>
      <p:sp>
        <p:nvSpPr>
          <p:cNvPr id="5" name="Footer Placeholder 4">
            <a:extLst>
              <a:ext uri="{FF2B5EF4-FFF2-40B4-BE49-F238E27FC236}">
                <a16:creationId xmlns:a16="http://schemas.microsoft.com/office/drawing/2014/main" id="{35F8D384-F92B-F51A-7B5C-3C8173827F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65405D-54DF-13CB-23DB-56F91644D296}"/>
              </a:ext>
            </a:extLst>
          </p:cNvPr>
          <p:cNvSpPr>
            <a:spLocks noGrp="1"/>
          </p:cNvSpPr>
          <p:nvPr>
            <p:ph type="sldNum" sz="quarter" idx="12"/>
          </p:nvPr>
        </p:nvSpPr>
        <p:spPr/>
        <p:txBody>
          <a:bodyPr/>
          <a:lstStyle/>
          <a:p>
            <a:fld id="{22D7218D-5B57-4A44-81BC-A8556E28BC31}" type="slidenum">
              <a:rPr lang="en-GB" smtClean="0"/>
              <a:t>‹#›</a:t>
            </a:fld>
            <a:endParaRPr lang="en-GB"/>
          </a:p>
        </p:txBody>
      </p:sp>
    </p:spTree>
    <p:extLst>
      <p:ext uri="{BB962C8B-B14F-4D97-AF65-F5344CB8AC3E}">
        <p14:creationId xmlns:p14="http://schemas.microsoft.com/office/powerpoint/2010/main" val="3486274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33A69-105B-4AB5-9035-17A4D265B1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FFAA6FA-FDE3-148B-0B85-84E2252CA8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FB92A1-3242-5C9D-9579-ACC1CE60980A}"/>
              </a:ext>
            </a:extLst>
          </p:cNvPr>
          <p:cNvSpPr>
            <a:spLocks noGrp="1"/>
          </p:cNvSpPr>
          <p:nvPr>
            <p:ph type="dt" sz="half" idx="10"/>
          </p:nvPr>
        </p:nvSpPr>
        <p:spPr/>
        <p:txBody>
          <a:bodyPr/>
          <a:lstStyle/>
          <a:p>
            <a:fld id="{CBAA67EC-E839-4954-945B-7A75E6B6EEEA}" type="datetimeFigureOut">
              <a:rPr lang="en-GB" smtClean="0"/>
              <a:t>16/01/2023</a:t>
            </a:fld>
            <a:endParaRPr lang="en-GB"/>
          </a:p>
        </p:txBody>
      </p:sp>
      <p:sp>
        <p:nvSpPr>
          <p:cNvPr id="5" name="Footer Placeholder 4">
            <a:extLst>
              <a:ext uri="{FF2B5EF4-FFF2-40B4-BE49-F238E27FC236}">
                <a16:creationId xmlns:a16="http://schemas.microsoft.com/office/drawing/2014/main" id="{7190C910-B172-2DE9-7297-F39B59262E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FFDC65-A8B7-102E-F808-B539F78F771C}"/>
              </a:ext>
            </a:extLst>
          </p:cNvPr>
          <p:cNvSpPr>
            <a:spLocks noGrp="1"/>
          </p:cNvSpPr>
          <p:nvPr>
            <p:ph type="sldNum" sz="quarter" idx="12"/>
          </p:nvPr>
        </p:nvSpPr>
        <p:spPr/>
        <p:txBody>
          <a:bodyPr/>
          <a:lstStyle/>
          <a:p>
            <a:fld id="{22D7218D-5B57-4A44-81BC-A8556E28BC31}" type="slidenum">
              <a:rPr lang="en-GB" smtClean="0"/>
              <a:t>‹#›</a:t>
            </a:fld>
            <a:endParaRPr lang="en-GB"/>
          </a:p>
        </p:txBody>
      </p:sp>
    </p:spTree>
    <p:extLst>
      <p:ext uri="{BB962C8B-B14F-4D97-AF65-F5344CB8AC3E}">
        <p14:creationId xmlns:p14="http://schemas.microsoft.com/office/powerpoint/2010/main" val="770017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38BCB-DA7F-8BF9-29B1-173DC6C4D0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4902943-101B-8EA3-46A3-83FA81B4C3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0B78B82-9135-1EE6-34AA-E2DE71D2AA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E813DD4-34F3-BD19-C996-9C71331C15E1}"/>
              </a:ext>
            </a:extLst>
          </p:cNvPr>
          <p:cNvSpPr>
            <a:spLocks noGrp="1"/>
          </p:cNvSpPr>
          <p:nvPr>
            <p:ph type="dt" sz="half" idx="10"/>
          </p:nvPr>
        </p:nvSpPr>
        <p:spPr/>
        <p:txBody>
          <a:bodyPr/>
          <a:lstStyle/>
          <a:p>
            <a:fld id="{CBAA67EC-E839-4954-945B-7A75E6B6EEEA}" type="datetimeFigureOut">
              <a:rPr lang="en-GB" smtClean="0"/>
              <a:t>16/01/2023</a:t>
            </a:fld>
            <a:endParaRPr lang="en-GB"/>
          </a:p>
        </p:txBody>
      </p:sp>
      <p:sp>
        <p:nvSpPr>
          <p:cNvPr id="6" name="Footer Placeholder 5">
            <a:extLst>
              <a:ext uri="{FF2B5EF4-FFF2-40B4-BE49-F238E27FC236}">
                <a16:creationId xmlns:a16="http://schemas.microsoft.com/office/drawing/2014/main" id="{9E32E700-5647-447E-E9F3-EE862D80C4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C5A6A1-A2F8-3116-FA95-8D8AAE915C5C}"/>
              </a:ext>
            </a:extLst>
          </p:cNvPr>
          <p:cNvSpPr>
            <a:spLocks noGrp="1"/>
          </p:cNvSpPr>
          <p:nvPr>
            <p:ph type="sldNum" sz="quarter" idx="12"/>
          </p:nvPr>
        </p:nvSpPr>
        <p:spPr/>
        <p:txBody>
          <a:bodyPr/>
          <a:lstStyle/>
          <a:p>
            <a:fld id="{22D7218D-5B57-4A44-81BC-A8556E28BC31}" type="slidenum">
              <a:rPr lang="en-GB" smtClean="0"/>
              <a:t>‹#›</a:t>
            </a:fld>
            <a:endParaRPr lang="en-GB"/>
          </a:p>
        </p:txBody>
      </p:sp>
    </p:spTree>
    <p:extLst>
      <p:ext uri="{BB962C8B-B14F-4D97-AF65-F5344CB8AC3E}">
        <p14:creationId xmlns:p14="http://schemas.microsoft.com/office/powerpoint/2010/main" val="2907075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322BD-AAB9-6DA8-FC57-D299077397E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D6583E-9A08-A698-E4AE-B1CC4253E6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02022B-9166-99C0-A091-9EB6FB4FF7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79AAC82-F283-1EBE-A345-F329C3FB03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877811-6E35-8BE7-3781-3B54DFD298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B5232F4-4C9E-1159-A8F5-93C3DB025E81}"/>
              </a:ext>
            </a:extLst>
          </p:cNvPr>
          <p:cNvSpPr>
            <a:spLocks noGrp="1"/>
          </p:cNvSpPr>
          <p:nvPr>
            <p:ph type="dt" sz="half" idx="10"/>
          </p:nvPr>
        </p:nvSpPr>
        <p:spPr/>
        <p:txBody>
          <a:bodyPr/>
          <a:lstStyle/>
          <a:p>
            <a:fld id="{CBAA67EC-E839-4954-945B-7A75E6B6EEEA}" type="datetimeFigureOut">
              <a:rPr lang="en-GB" smtClean="0"/>
              <a:t>16/01/2023</a:t>
            </a:fld>
            <a:endParaRPr lang="en-GB"/>
          </a:p>
        </p:txBody>
      </p:sp>
      <p:sp>
        <p:nvSpPr>
          <p:cNvPr id="8" name="Footer Placeholder 7">
            <a:extLst>
              <a:ext uri="{FF2B5EF4-FFF2-40B4-BE49-F238E27FC236}">
                <a16:creationId xmlns:a16="http://schemas.microsoft.com/office/drawing/2014/main" id="{A55F3664-D92A-6677-0D9A-68587FD7E80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6B09CCA-5E6D-2ABF-D02A-EAC48506BECF}"/>
              </a:ext>
            </a:extLst>
          </p:cNvPr>
          <p:cNvSpPr>
            <a:spLocks noGrp="1"/>
          </p:cNvSpPr>
          <p:nvPr>
            <p:ph type="sldNum" sz="quarter" idx="12"/>
          </p:nvPr>
        </p:nvSpPr>
        <p:spPr/>
        <p:txBody>
          <a:bodyPr/>
          <a:lstStyle/>
          <a:p>
            <a:fld id="{22D7218D-5B57-4A44-81BC-A8556E28BC31}" type="slidenum">
              <a:rPr lang="en-GB" smtClean="0"/>
              <a:t>‹#›</a:t>
            </a:fld>
            <a:endParaRPr lang="en-GB"/>
          </a:p>
        </p:txBody>
      </p:sp>
    </p:spTree>
    <p:extLst>
      <p:ext uri="{BB962C8B-B14F-4D97-AF65-F5344CB8AC3E}">
        <p14:creationId xmlns:p14="http://schemas.microsoft.com/office/powerpoint/2010/main" val="1805942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AF82-DE36-DD13-CDA5-084A2C91551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D771C49-CB66-A6C1-ADE2-1E955F33133A}"/>
              </a:ext>
            </a:extLst>
          </p:cNvPr>
          <p:cNvSpPr>
            <a:spLocks noGrp="1"/>
          </p:cNvSpPr>
          <p:nvPr>
            <p:ph type="dt" sz="half" idx="10"/>
          </p:nvPr>
        </p:nvSpPr>
        <p:spPr/>
        <p:txBody>
          <a:bodyPr/>
          <a:lstStyle/>
          <a:p>
            <a:fld id="{CBAA67EC-E839-4954-945B-7A75E6B6EEEA}" type="datetimeFigureOut">
              <a:rPr lang="en-GB" smtClean="0"/>
              <a:t>16/01/2023</a:t>
            </a:fld>
            <a:endParaRPr lang="en-GB"/>
          </a:p>
        </p:txBody>
      </p:sp>
      <p:sp>
        <p:nvSpPr>
          <p:cNvPr id="4" name="Footer Placeholder 3">
            <a:extLst>
              <a:ext uri="{FF2B5EF4-FFF2-40B4-BE49-F238E27FC236}">
                <a16:creationId xmlns:a16="http://schemas.microsoft.com/office/drawing/2014/main" id="{96165812-3982-BCE4-FE4D-7479F41EAB0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70BB57E-9C7E-2202-31E4-8B78AE4CE715}"/>
              </a:ext>
            </a:extLst>
          </p:cNvPr>
          <p:cNvSpPr>
            <a:spLocks noGrp="1"/>
          </p:cNvSpPr>
          <p:nvPr>
            <p:ph type="sldNum" sz="quarter" idx="12"/>
          </p:nvPr>
        </p:nvSpPr>
        <p:spPr/>
        <p:txBody>
          <a:bodyPr/>
          <a:lstStyle/>
          <a:p>
            <a:fld id="{22D7218D-5B57-4A44-81BC-A8556E28BC31}" type="slidenum">
              <a:rPr lang="en-GB" smtClean="0"/>
              <a:t>‹#›</a:t>
            </a:fld>
            <a:endParaRPr lang="en-GB"/>
          </a:p>
        </p:txBody>
      </p:sp>
    </p:spTree>
    <p:extLst>
      <p:ext uri="{BB962C8B-B14F-4D97-AF65-F5344CB8AC3E}">
        <p14:creationId xmlns:p14="http://schemas.microsoft.com/office/powerpoint/2010/main" val="1508353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6E608B-6315-1AD9-7C03-762152D2D2C1}"/>
              </a:ext>
            </a:extLst>
          </p:cNvPr>
          <p:cNvSpPr>
            <a:spLocks noGrp="1"/>
          </p:cNvSpPr>
          <p:nvPr>
            <p:ph type="dt" sz="half" idx="10"/>
          </p:nvPr>
        </p:nvSpPr>
        <p:spPr/>
        <p:txBody>
          <a:bodyPr/>
          <a:lstStyle/>
          <a:p>
            <a:fld id="{CBAA67EC-E839-4954-945B-7A75E6B6EEEA}" type="datetimeFigureOut">
              <a:rPr lang="en-GB" smtClean="0"/>
              <a:t>16/01/2023</a:t>
            </a:fld>
            <a:endParaRPr lang="en-GB"/>
          </a:p>
        </p:txBody>
      </p:sp>
      <p:sp>
        <p:nvSpPr>
          <p:cNvPr id="3" name="Footer Placeholder 2">
            <a:extLst>
              <a:ext uri="{FF2B5EF4-FFF2-40B4-BE49-F238E27FC236}">
                <a16:creationId xmlns:a16="http://schemas.microsoft.com/office/drawing/2014/main" id="{0C6EE000-BE8F-9B2C-F686-66F368C77B8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B68D9B3-2563-1591-9837-E932257D09FA}"/>
              </a:ext>
            </a:extLst>
          </p:cNvPr>
          <p:cNvSpPr>
            <a:spLocks noGrp="1"/>
          </p:cNvSpPr>
          <p:nvPr>
            <p:ph type="sldNum" sz="quarter" idx="12"/>
          </p:nvPr>
        </p:nvSpPr>
        <p:spPr/>
        <p:txBody>
          <a:bodyPr/>
          <a:lstStyle/>
          <a:p>
            <a:fld id="{22D7218D-5B57-4A44-81BC-A8556E28BC31}" type="slidenum">
              <a:rPr lang="en-GB" smtClean="0"/>
              <a:t>‹#›</a:t>
            </a:fld>
            <a:endParaRPr lang="en-GB"/>
          </a:p>
        </p:txBody>
      </p:sp>
    </p:spTree>
    <p:extLst>
      <p:ext uri="{BB962C8B-B14F-4D97-AF65-F5344CB8AC3E}">
        <p14:creationId xmlns:p14="http://schemas.microsoft.com/office/powerpoint/2010/main" val="4117618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F0626-E462-9535-C195-981B581393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10D908D-060D-5B4D-996B-BE4D9A0772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C0E9F36-BC17-2333-D001-07DC6C5975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71FA2C-7638-76F2-2AA8-49031529D928}"/>
              </a:ext>
            </a:extLst>
          </p:cNvPr>
          <p:cNvSpPr>
            <a:spLocks noGrp="1"/>
          </p:cNvSpPr>
          <p:nvPr>
            <p:ph type="dt" sz="half" idx="10"/>
          </p:nvPr>
        </p:nvSpPr>
        <p:spPr/>
        <p:txBody>
          <a:bodyPr/>
          <a:lstStyle/>
          <a:p>
            <a:fld id="{CBAA67EC-E839-4954-945B-7A75E6B6EEEA}" type="datetimeFigureOut">
              <a:rPr lang="en-GB" smtClean="0"/>
              <a:t>16/01/2023</a:t>
            </a:fld>
            <a:endParaRPr lang="en-GB"/>
          </a:p>
        </p:txBody>
      </p:sp>
      <p:sp>
        <p:nvSpPr>
          <p:cNvPr id="6" name="Footer Placeholder 5">
            <a:extLst>
              <a:ext uri="{FF2B5EF4-FFF2-40B4-BE49-F238E27FC236}">
                <a16:creationId xmlns:a16="http://schemas.microsoft.com/office/drawing/2014/main" id="{E0E28C60-9AB1-2920-EF29-099985ACEE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71E89D-A4B1-1CCF-1385-25378B07B5CE}"/>
              </a:ext>
            </a:extLst>
          </p:cNvPr>
          <p:cNvSpPr>
            <a:spLocks noGrp="1"/>
          </p:cNvSpPr>
          <p:nvPr>
            <p:ph type="sldNum" sz="quarter" idx="12"/>
          </p:nvPr>
        </p:nvSpPr>
        <p:spPr/>
        <p:txBody>
          <a:bodyPr/>
          <a:lstStyle/>
          <a:p>
            <a:fld id="{22D7218D-5B57-4A44-81BC-A8556E28BC31}" type="slidenum">
              <a:rPr lang="en-GB" smtClean="0"/>
              <a:t>‹#›</a:t>
            </a:fld>
            <a:endParaRPr lang="en-GB"/>
          </a:p>
        </p:txBody>
      </p:sp>
    </p:spTree>
    <p:extLst>
      <p:ext uri="{BB962C8B-B14F-4D97-AF65-F5344CB8AC3E}">
        <p14:creationId xmlns:p14="http://schemas.microsoft.com/office/powerpoint/2010/main" val="3432937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EB2F5-0634-3F6C-2742-AA1357A49B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A1F72F1-6D5C-C8CC-4892-D4955B7F1C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397871-8757-35A8-A681-30936469D7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A34D89-E38A-892E-BBA8-0D8420898AE9}"/>
              </a:ext>
            </a:extLst>
          </p:cNvPr>
          <p:cNvSpPr>
            <a:spLocks noGrp="1"/>
          </p:cNvSpPr>
          <p:nvPr>
            <p:ph type="dt" sz="half" idx="10"/>
          </p:nvPr>
        </p:nvSpPr>
        <p:spPr/>
        <p:txBody>
          <a:bodyPr/>
          <a:lstStyle/>
          <a:p>
            <a:fld id="{CBAA67EC-E839-4954-945B-7A75E6B6EEEA}" type="datetimeFigureOut">
              <a:rPr lang="en-GB" smtClean="0"/>
              <a:t>16/01/2023</a:t>
            </a:fld>
            <a:endParaRPr lang="en-GB"/>
          </a:p>
        </p:txBody>
      </p:sp>
      <p:sp>
        <p:nvSpPr>
          <p:cNvPr id="6" name="Footer Placeholder 5">
            <a:extLst>
              <a:ext uri="{FF2B5EF4-FFF2-40B4-BE49-F238E27FC236}">
                <a16:creationId xmlns:a16="http://schemas.microsoft.com/office/drawing/2014/main" id="{AFEC2EEC-A461-F246-B905-F49F0F521B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C53449-556E-5BB7-07BC-FA39825F8D79}"/>
              </a:ext>
            </a:extLst>
          </p:cNvPr>
          <p:cNvSpPr>
            <a:spLocks noGrp="1"/>
          </p:cNvSpPr>
          <p:nvPr>
            <p:ph type="sldNum" sz="quarter" idx="12"/>
          </p:nvPr>
        </p:nvSpPr>
        <p:spPr/>
        <p:txBody>
          <a:bodyPr/>
          <a:lstStyle/>
          <a:p>
            <a:fld id="{22D7218D-5B57-4A44-81BC-A8556E28BC31}" type="slidenum">
              <a:rPr lang="en-GB" smtClean="0"/>
              <a:t>‹#›</a:t>
            </a:fld>
            <a:endParaRPr lang="en-GB"/>
          </a:p>
        </p:txBody>
      </p:sp>
    </p:spTree>
    <p:extLst>
      <p:ext uri="{BB962C8B-B14F-4D97-AF65-F5344CB8AC3E}">
        <p14:creationId xmlns:p14="http://schemas.microsoft.com/office/powerpoint/2010/main" val="2871420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96E432-D672-9A5B-4C82-A38414D431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B9C1805-D3FF-47EE-8399-B67D827612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9307D6-1EE7-7CF3-7F22-733643F29B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AA67EC-E839-4954-945B-7A75E6B6EEEA}" type="datetimeFigureOut">
              <a:rPr lang="en-GB" smtClean="0"/>
              <a:t>16/01/2023</a:t>
            </a:fld>
            <a:endParaRPr lang="en-GB"/>
          </a:p>
        </p:txBody>
      </p:sp>
      <p:sp>
        <p:nvSpPr>
          <p:cNvPr id="5" name="Footer Placeholder 4">
            <a:extLst>
              <a:ext uri="{FF2B5EF4-FFF2-40B4-BE49-F238E27FC236}">
                <a16:creationId xmlns:a16="http://schemas.microsoft.com/office/drawing/2014/main" id="{32148DBC-58E9-108B-0732-CF39A40EF1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175DE9A-D66F-957B-A915-946BC8B564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D7218D-5B57-4A44-81BC-A8556E28BC31}" type="slidenum">
              <a:rPr lang="en-GB" smtClean="0"/>
              <a:t>‹#›</a:t>
            </a:fld>
            <a:endParaRPr lang="en-GB"/>
          </a:p>
        </p:txBody>
      </p:sp>
    </p:spTree>
    <p:extLst>
      <p:ext uri="{BB962C8B-B14F-4D97-AF65-F5344CB8AC3E}">
        <p14:creationId xmlns:p14="http://schemas.microsoft.com/office/powerpoint/2010/main" val="4017627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B1CCF-4A3B-A4ED-7314-419A1DD9EFDE}"/>
              </a:ext>
            </a:extLst>
          </p:cNvPr>
          <p:cNvSpPr>
            <a:spLocks noGrp="1"/>
          </p:cNvSpPr>
          <p:nvPr>
            <p:ph type="ctrTitle"/>
          </p:nvPr>
        </p:nvSpPr>
        <p:spPr/>
        <p:txBody>
          <a:bodyPr>
            <a:normAutofit/>
          </a:bodyPr>
          <a:lstStyle/>
          <a:p>
            <a:r>
              <a:rPr lang="en-US" b="1" u="sng" dirty="0"/>
              <a:t>What’s going at the end  of Act 5 Scene 2?</a:t>
            </a:r>
            <a:endParaRPr lang="en-GB" b="1" u="sng" dirty="0"/>
          </a:p>
        </p:txBody>
      </p:sp>
    </p:spTree>
    <p:extLst>
      <p:ext uri="{BB962C8B-B14F-4D97-AF65-F5344CB8AC3E}">
        <p14:creationId xmlns:p14="http://schemas.microsoft.com/office/powerpoint/2010/main" val="96237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2964ED-F1CA-6259-D541-9E11AFC8E647}"/>
              </a:ext>
            </a:extLst>
          </p:cNvPr>
          <p:cNvSpPr txBox="1"/>
          <p:nvPr/>
        </p:nvSpPr>
        <p:spPr>
          <a:xfrm>
            <a:off x="205273" y="291797"/>
            <a:ext cx="5816082" cy="6494085"/>
          </a:xfrm>
          <a:prstGeom prst="rect">
            <a:avLst/>
          </a:prstGeom>
          <a:noFill/>
        </p:spPr>
        <p:txBody>
          <a:bodyPr wrap="square">
            <a:spAutoFit/>
          </a:bodyPr>
          <a:lstStyle/>
          <a:p>
            <a:r>
              <a:rPr lang="en-US" sz="1300" dirty="0">
                <a:latin typeface="+mj-lt"/>
              </a:rPr>
              <a:t>Shakespeare creates a powerful and memorable final scene in "Othello" by using a combination of dramatic irony, tragic irony, and powerful imagery. The audience knows that Othello has been manipulated by Iago and that he is about to kill his innocent wife, Desdemona. This creates a sense of tension and anticipation. The imagery of Othello suffocating Desdemona with a pillow is also very powerful and creates a lasting impression. Additionally, Othello's final speech, in which he acknowledges his own tragic flaws and recognizes the horror of what he has done, adds depth to the character and makes the scene even more poignant.</a:t>
            </a:r>
          </a:p>
          <a:p>
            <a:endParaRPr lang="en-US" sz="1300" dirty="0">
              <a:latin typeface="+mj-lt"/>
            </a:endParaRPr>
          </a:p>
          <a:p>
            <a:pPr algn="l">
              <a:buFont typeface="+mj-lt"/>
              <a:buAutoNum type="arabicPeriod"/>
            </a:pPr>
            <a:r>
              <a:rPr lang="en-US" sz="1300" b="0" i="0" dirty="0">
                <a:solidFill>
                  <a:srgbClr val="374151"/>
                </a:solidFill>
                <a:effectLst/>
                <a:latin typeface="+mj-lt"/>
              </a:rPr>
              <a:t>Dramatic irony: The audience knows that Iago has been manipulating Othello and lying to him about his wife's infidelity, while Othello believes Iago and becomes convinced that Desdemona is unfaithful. This creates a sense of dramatic irony, as the audience knows the truth and is aware of the tragic events that are about to unfold, while Othello is not.</a:t>
            </a:r>
          </a:p>
          <a:p>
            <a:pPr algn="l">
              <a:buFont typeface="+mj-lt"/>
              <a:buAutoNum type="arabicPeriod"/>
            </a:pPr>
            <a:endParaRPr lang="en-US" sz="1300" b="0" i="0" dirty="0">
              <a:solidFill>
                <a:srgbClr val="374151"/>
              </a:solidFill>
              <a:effectLst/>
              <a:latin typeface="+mj-lt"/>
            </a:endParaRPr>
          </a:p>
          <a:p>
            <a:pPr algn="l">
              <a:buFont typeface="+mj-lt"/>
              <a:buAutoNum type="arabicPeriod"/>
            </a:pPr>
            <a:r>
              <a:rPr lang="en-US" sz="1300" b="0" i="0" dirty="0">
                <a:solidFill>
                  <a:srgbClr val="374151"/>
                </a:solidFill>
                <a:effectLst/>
                <a:latin typeface="+mj-lt"/>
              </a:rPr>
              <a:t>Tragic irony: Othello's belief in Iago's lies ultimately leads to his own downfall and the death of Desdemona. This is a form of tragic irony, as Othello's own actions and beliefs are what ultimately lead to his tragic end.</a:t>
            </a:r>
          </a:p>
          <a:p>
            <a:pPr algn="l">
              <a:buFont typeface="+mj-lt"/>
              <a:buAutoNum type="arabicPeriod"/>
            </a:pPr>
            <a:endParaRPr lang="en-US" sz="1300" b="0" i="0" dirty="0">
              <a:solidFill>
                <a:srgbClr val="374151"/>
              </a:solidFill>
              <a:effectLst/>
              <a:latin typeface="+mj-lt"/>
            </a:endParaRPr>
          </a:p>
          <a:p>
            <a:pPr algn="l">
              <a:buFont typeface="+mj-lt"/>
              <a:buAutoNum type="arabicPeriod"/>
            </a:pPr>
            <a:r>
              <a:rPr lang="en-US" sz="1300" b="0" i="0" dirty="0">
                <a:solidFill>
                  <a:srgbClr val="374151"/>
                </a:solidFill>
                <a:effectLst/>
                <a:latin typeface="+mj-lt"/>
              </a:rPr>
              <a:t>Powerful imagery: The scene in which Othello suffocates Desdemona with a pillow is a very powerful image that leaves a lasting impression on the audience. The use of a pillow, an object associated with comfort and sleep, to commit the murder, emphasizes the horror of the act.</a:t>
            </a:r>
          </a:p>
          <a:p>
            <a:pPr algn="l">
              <a:buFont typeface="+mj-lt"/>
              <a:buAutoNum type="arabicPeriod"/>
            </a:pPr>
            <a:endParaRPr lang="en-US" sz="1300" b="0" i="0" dirty="0">
              <a:solidFill>
                <a:srgbClr val="374151"/>
              </a:solidFill>
              <a:effectLst/>
              <a:latin typeface="+mj-lt"/>
            </a:endParaRPr>
          </a:p>
          <a:p>
            <a:pPr algn="l">
              <a:buFont typeface="+mj-lt"/>
              <a:buAutoNum type="arabicPeriod"/>
            </a:pPr>
            <a:r>
              <a:rPr lang="en-US" sz="1300" b="0" i="0" dirty="0">
                <a:solidFill>
                  <a:srgbClr val="374151"/>
                </a:solidFill>
                <a:effectLst/>
                <a:latin typeface="+mj-lt"/>
              </a:rPr>
              <a:t>Othello's final speech: Othello's final speech, in which he acknowledges his own tragic flaws and recognizes the horror of what he has done, adds depth to the character and makes the scene even more poignant. He speaks of his "free and open nature" which was "easily impressed" and that has led him to commit such a tragic act. He express remorse and regret and his last words are "I kissed thee ere I killed thee: no way but this, Killing myself, to die upon a kiss" which creates an emotional impact on the audience.</a:t>
            </a:r>
          </a:p>
          <a:p>
            <a:endParaRPr lang="en-GB" sz="1300" dirty="0">
              <a:latin typeface="+mj-lt"/>
            </a:endParaRPr>
          </a:p>
        </p:txBody>
      </p:sp>
      <p:sp>
        <p:nvSpPr>
          <p:cNvPr id="6" name="TextBox 5">
            <a:extLst>
              <a:ext uri="{FF2B5EF4-FFF2-40B4-BE49-F238E27FC236}">
                <a16:creationId xmlns:a16="http://schemas.microsoft.com/office/drawing/2014/main" id="{92BFA492-0769-A126-BC49-1C6B8F021A9C}"/>
              </a:ext>
            </a:extLst>
          </p:cNvPr>
          <p:cNvSpPr txBox="1"/>
          <p:nvPr/>
        </p:nvSpPr>
        <p:spPr>
          <a:xfrm>
            <a:off x="6164425" y="291796"/>
            <a:ext cx="5816082" cy="6494085"/>
          </a:xfrm>
          <a:prstGeom prst="rect">
            <a:avLst/>
          </a:prstGeom>
          <a:noFill/>
        </p:spPr>
        <p:txBody>
          <a:bodyPr wrap="square">
            <a:spAutoFit/>
          </a:bodyPr>
          <a:lstStyle/>
          <a:p>
            <a:r>
              <a:rPr lang="en-US" sz="1300" dirty="0">
                <a:latin typeface="+mj-lt"/>
              </a:rPr>
              <a:t>Shakespeare creates a powerful and memorable final scene in "Othello" by using a combination of dramatic irony, tragic irony, and powerful imagery. The audience knows that Othello has been manipulated by Iago and that he is about to kill his innocent wife, Desdemona. This creates a sense of tension and anticipation. The imagery of Othello suffocating Desdemona with a pillow is also very powerful and creates a lasting impression. Additionally, Othello's final speech, in which he acknowledges his own tragic flaws and recognizes the horror of what he has done, adds depth to the character and makes the scene even more poignant.</a:t>
            </a:r>
          </a:p>
          <a:p>
            <a:endParaRPr lang="en-US" sz="1300" dirty="0">
              <a:latin typeface="+mj-lt"/>
            </a:endParaRPr>
          </a:p>
          <a:p>
            <a:pPr algn="l">
              <a:buFont typeface="+mj-lt"/>
              <a:buAutoNum type="arabicPeriod"/>
            </a:pPr>
            <a:r>
              <a:rPr lang="en-US" sz="1300" b="0" i="0" dirty="0">
                <a:solidFill>
                  <a:srgbClr val="374151"/>
                </a:solidFill>
                <a:effectLst/>
                <a:latin typeface="+mj-lt"/>
              </a:rPr>
              <a:t>Dramatic irony: The audience knows that Iago has been manipulating Othello and lying to him about his wife's infidelity, while Othello believes Iago and becomes convinced that Desdemona is unfaithful. This creates a sense of dramatic irony, as the audience knows the truth and is aware of the tragic events that are about to unfold, while Othello is not.</a:t>
            </a:r>
          </a:p>
          <a:p>
            <a:pPr algn="l">
              <a:buFont typeface="+mj-lt"/>
              <a:buAutoNum type="arabicPeriod"/>
            </a:pPr>
            <a:endParaRPr lang="en-US" sz="1300" b="0" i="0" dirty="0">
              <a:solidFill>
                <a:srgbClr val="374151"/>
              </a:solidFill>
              <a:effectLst/>
              <a:latin typeface="+mj-lt"/>
            </a:endParaRPr>
          </a:p>
          <a:p>
            <a:pPr algn="l">
              <a:buFont typeface="+mj-lt"/>
              <a:buAutoNum type="arabicPeriod"/>
            </a:pPr>
            <a:r>
              <a:rPr lang="en-US" sz="1300" b="0" i="0" dirty="0">
                <a:solidFill>
                  <a:srgbClr val="374151"/>
                </a:solidFill>
                <a:effectLst/>
                <a:latin typeface="+mj-lt"/>
              </a:rPr>
              <a:t>Tragic irony: Othello's belief in Iago's lies ultimately leads to his own downfall and the death of Desdemona. This is a form of tragic irony, as Othello's own actions and beliefs are what ultimately lead to his tragic end.</a:t>
            </a:r>
          </a:p>
          <a:p>
            <a:pPr algn="l">
              <a:buFont typeface="+mj-lt"/>
              <a:buAutoNum type="arabicPeriod"/>
            </a:pPr>
            <a:endParaRPr lang="en-US" sz="1300" b="0" i="0" dirty="0">
              <a:solidFill>
                <a:srgbClr val="374151"/>
              </a:solidFill>
              <a:effectLst/>
              <a:latin typeface="+mj-lt"/>
            </a:endParaRPr>
          </a:p>
          <a:p>
            <a:pPr algn="l">
              <a:buFont typeface="+mj-lt"/>
              <a:buAutoNum type="arabicPeriod"/>
            </a:pPr>
            <a:r>
              <a:rPr lang="en-US" sz="1300" b="0" i="0" dirty="0">
                <a:solidFill>
                  <a:srgbClr val="374151"/>
                </a:solidFill>
                <a:effectLst/>
                <a:latin typeface="+mj-lt"/>
              </a:rPr>
              <a:t>Powerful imagery: The scene in which Othello suffocates Desdemona with a pillow is a very powerful image that leaves a lasting impression on the audience. The use of a pillow, an object associated with comfort and sleep, to commit the murder, emphasizes the horror of the act.</a:t>
            </a:r>
          </a:p>
          <a:p>
            <a:pPr algn="l">
              <a:buFont typeface="+mj-lt"/>
              <a:buAutoNum type="arabicPeriod"/>
            </a:pPr>
            <a:endParaRPr lang="en-US" sz="1300" b="0" i="0" dirty="0">
              <a:solidFill>
                <a:srgbClr val="374151"/>
              </a:solidFill>
              <a:effectLst/>
              <a:latin typeface="+mj-lt"/>
            </a:endParaRPr>
          </a:p>
          <a:p>
            <a:pPr algn="l">
              <a:buFont typeface="+mj-lt"/>
              <a:buAutoNum type="arabicPeriod"/>
            </a:pPr>
            <a:r>
              <a:rPr lang="en-US" sz="1300" b="0" i="0" dirty="0">
                <a:solidFill>
                  <a:srgbClr val="374151"/>
                </a:solidFill>
                <a:effectLst/>
                <a:latin typeface="+mj-lt"/>
              </a:rPr>
              <a:t>Othello's final speech: Othello's final speech, in which he acknowledges his own tragic flaws and recognizes the horror of what he has done, adds depth to the character and makes the scene even more poignant. He speaks of his "free and open nature" which was "easily impressed" and that has led him to commit such a tragic act. He express remorse and regret and his last words are "I kissed thee ere I killed thee: no way but this, Killing myself, to die upon a kiss" which creates an emotional impact on the audience.</a:t>
            </a:r>
          </a:p>
          <a:p>
            <a:endParaRPr lang="en-GB" sz="1300" dirty="0">
              <a:latin typeface="+mj-lt"/>
            </a:endParaRPr>
          </a:p>
        </p:txBody>
      </p:sp>
    </p:spTree>
    <p:extLst>
      <p:ext uri="{BB962C8B-B14F-4D97-AF65-F5344CB8AC3E}">
        <p14:creationId xmlns:p14="http://schemas.microsoft.com/office/powerpoint/2010/main" val="2435296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A3E03-C94D-0C7B-6D20-212202C273DC}"/>
              </a:ext>
            </a:extLst>
          </p:cNvPr>
          <p:cNvSpPr>
            <a:spLocks noGrp="1"/>
          </p:cNvSpPr>
          <p:nvPr>
            <p:ph type="title"/>
          </p:nvPr>
        </p:nvSpPr>
        <p:spPr/>
        <p:txBody>
          <a:bodyPr/>
          <a:lstStyle/>
          <a:p>
            <a:r>
              <a:rPr lang="en-US" dirty="0">
                <a:solidFill>
                  <a:srgbClr val="C00000"/>
                </a:solidFill>
              </a:rPr>
              <a:t>How does Shakespeare characterize Cassio throughout the play?</a:t>
            </a:r>
            <a:endParaRPr lang="en-GB" dirty="0">
              <a:solidFill>
                <a:srgbClr val="C00000"/>
              </a:solidFill>
            </a:endParaRPr>
          </a:p>
        </p:txBody>
      </p:sp>
      <p:sp>
        <p:nvSpPr>
          <p:cNvPr id="3" name="Content Placeholder 2">
            <a:extLst>
              <a:ext uri="{FF2B5EF4-FFF2-40B4-BE49-F238E27FC236}">
                <a16:creationId xmlns:a16="http://schemas.microsoft.com/office/drawing/2014/main" id="{FB73C261-565B-754F-DDD6-FCD8ECAFDF2D}"/>
              </a:ext>
            </a:extLst>
          </p:cNvPr>
          <p:cNvSpPr>
            <a:spLocks noGrp="1"/>
          </p:cNvSpPr>
          <p:nvPr>
            <p:ph idx="1"/>
          </p:nvPr>
        </p:nvSpPr>
        <p:spPr/>
        <p:txBody>
          <a:bodyPr>
            <a:normAutofit fontScale="77500" lnSpcReduction="20000"/>
          </a:bodyPr>
          <a:lstStyle/>
          <a:p>
            <a:pPr marL="0" indent="0">
              <a:buNone/>
            </a:pPr>
            <a:r>
              <a:rPr lang="en-US" dirty="0"/>
              <a:t>Shakespeare characterizes Iago as…</a:t>
            </a:r>
          </a:p>
          <a:p>
            <a:pPr marL="0" indent="0">
              <a:buNone/>
            </a:pPr>
            <a:endParaRPr lang="en-US" dirty="0"/>
          </a:p>
          <a:p>
            <a:pPr marL="0" indent="0">
              <a:buNone/>
            </a:pPr>
            <a:r>
              <a:rPr lang="en-US" dirty="0"/>
              <a:t>A quote that supports this is…</a:t>
            </a:r>
          </a:p>
          <a:p>
            <a:pPr marL="0" indent="0">
              <a:buNone/>
            </a:pPr>
            <a:endParaRPr lang="en-US" dirty="0"/>
          </a:p>
          <a:p>
            <a:pPr marL="0" indent="0">
              <a:buNone/>
            </a:pPr>
            <a:r>
              <a:rPr lang="en-US" dirty="0"/>
              <a:t>This is a good quote to illustrate my point because..</a:t>
            </a:r>
          </a:p>
          <a:p>
            <a:pPr marL="0" indent="0">
              <a:buNone/>
            </a:pPr>
            <a:endParaRPr lang="en-US" dirty="0"/>
          </a:p>
          <a:p>
            <a:pPr marL="0" indent="0">
              <a:buNone/>
            </a:pPr>
            <a:endParaRPr lang="en-US" dirty="0"/>
          </a:p>
          <a:p>
            <a:pPr marL="0" indent="0">
              <a:buNone/>
            </a:pPr>
            <a:r>
              <a:rPr lang="en-US" dirty="0">
                <a:solidFill>
                  <a:srgbClr val="C00000"/>
                </a:solidFill>
              </a:rPr>
              <a:t>Another way Shakespeare characterizes Iago is…</a:t>
            </a:r>
          </a:p>
          <a:p>
            <a:pPr marL="0" indent="0">
              <a:buNone/>
            </a:pPr>
            <a:endParaRPr lang="en-US" dirty="0">
              <a:solidFill>
                <a:srgbClr val="C00000"/>
              </a:solidFill>
            </a:endParaRPr>
          </a:p>
          <a:p>
            <a:pPr marL="0" indent="0">
              <a:buNone/>
            </a:pPr>
            <a:r>
              <a:rPr lang="en-US" dirty="0">
                <a:solidFill>
                  <a:srgbClr val="C00000"/>
                </a:solidFill>
              </a:rPr>
              <a:t>A quote to support this is…</a:t>
            </a:r>
          </a:p>
          <a:p>
            <a:pPr marL="0" indent="0">
              <a:buNone/>
            </a:pPr>
            <a:endParaRPr lang="en-US" dirty="0">
              <a:solidFill>
                <a:srgbClr val="C00000"/>
              </a:solidFill>
            </a:endParaRPr>
          </a:p>
          <a:p>
            <a:pPr marL="0" indent="0">
              <a:buNone/>
            </a:pPr>
            <a:r>
              <a:rPr lang="en-US" dirty="0">
                <a:solidFill>
                  <a:srgbClr val="C00000"/>
                </a:solidFill>
              </a:rPr>
              <a:t>This quote supports what I am trying to say here because…</a:t>
            </a:r>
            <a:endParaRPr lang="en-GB" dirty="0">
              <a:solidFill>
                <a:srgbClr val="C00000"/>
              </a:solidFill>
            </a:endParaRPr>
          </a:p>
        </p:txBody>
      </p:sp>
    </p:spTree>
    <p:extLst>
      <p:ext uri="{BB962C8B-B14F-4D97-AF65-F5344CB8AC3E}">
        <p14:creationId xmlns:p14="http://schemas.microsoft.com/office/powerpoint/2010/main" val="3278944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09931-8D37-2A0F-8BB4-739DD2C4FD0D}"/>
              </a:ext>
            </a:extLst>
          </p:cNvPr>
          <p:cNvSpPr>
            <a:spLocks noGrp="1"/>
          </p:cNvSpPr>
          <p:nvPr>
            <p:ph type="title"/>
          </p:nvPr>
        </p:nvSpPr>
        <p:spPr/>
        <p:txBody>
          <a:bodyPr/>
          <a:lstStyle/>
          <a:p>
            <a:r>
              <a:rPr lang="en-US" dirty="0"/>
              <a:t>Use this handout to improve your ‘characterization of Iago’ answer</a:t>
            </a:r>
            <a:endParaRPr lang="en-GB" dirty="0"/>
          </a:p>
        </p:txBody>
      </p:sp>
      <p:pic>
        <p:nvPicPr>
          <p:cNvPr id="7" name="Picture 6">
            <a:extLst>
              <a:ext uri="{FF2B5EF4-FFF2-40B4-BE49-F238E27FC236}">
                <a16:creationId xmlns:a16="http://schemas.microsoft.com/office/drawing/2014/main" id="{B87B291F-C326-76EC-A90D-1EDB85DFEE0E}"/>
              </a:ext>
            </a:extLst>
          </p:cNvPr>
          <p:cNvPicPr>
            <a:picLocks noChangeAspect="1"/>
          </p:cNvPicPr>
          <p:nvPr/>
        </p:nvPicPr>
        <p:blipFill>
          <a:blip r:embed="rId2"/>
          <a:stretch>
            <a:fillRect/>
          </a:stretch>
        </p:blipFill>
        <p:spPr>
          <a:xfrm>
            <a:off x="3361038" y="2125362"/>
            <a:ext cx="4467909" cy="4276935"/>
          </a:xfrm>
          <a:prstGeom prst="rect">
            <a:avLst/>
          </a:prstGeom>
        </p:spPr>
      </p:pic>
    </p:spTree>
    <p:extLst>
      <p:ext uri="{BB962C8B-B14F-4D97-AF65-F5344CB8AC3E}">
        <p14:creationId xmlns:p14="http://schemas.microsoft.com/office/powerpoint/2010/main" val="1514018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62622F-0AB3-7700-2D05-A8F8AD7121C8}"/>
              </a:ext>
            </a:extLst>
          </p:cNvPr>
          <p:cNvPicPr>
            <a:picLocks noChangeAspect="1"/>
          </p:cNvPicPr>
          <p:nvPr/>
        </p:nvPicPr>
        <p:blipFill>
          <a:blip r:embed="rId2"/>
          <a:stretch>
            <a:fillRect/>
          </a:stretch>
        </p:blipFill>
        <p:spPr>
          <a:xfrm>
            <a:off x="0" y="0"/>
            <a:ext cx="6133108" cy="5870957"/>
          </a:xfrm>
          <a:prstGeom prst="rect">
            <a:avLst/>
          </a:prstGeom>
        </p:spPr>
      </p:pic>
      <p:pic>
        <p:nvPicPr>
          <p:cNvPr id="10" name="Picture 9">
            <a:extLst>
              <a:ext uri="{FF2B5EF4-FFF2-40B4-BE49-F238E27FC236}">
                <a16:creationId xmlns:a16="http://schemas.microsoft.com/office/drawing/2014/main" id="{331CB625-0388-E575-D012-C31E2057A302}"/>
              </a:ext>
            </a:extLst>
          </p:cNvPr>
          <p:cNvPicPr>
            <a:picLocks noChangeAspect="1"/>
          </p:cNvPicPr>
          <p:nvPr/>
        </p:nvPicPr>
        <p:blipFill>
          <a:blip r:embed="rId2"/>
          <a:stretch>
            <a:fillRect/>
          </a:stretch>
        </p:blipFill>
        <p:spPr>
          <a:xfrm>
            <a:off x="6058892" y="-1"/>
            <a:ext cx="6133108" cy="5870957"/>
          </a:xfrm>
          <a:prstGeom prst="rect">
            <a:avLst/>
          </a:prstGeom>
        </p:spPr>
      </p:pic>
    </p:spTree>
    <p:extLst>
      <p:ext uri="{BB962C8B-B14F-4D97-AF65-F5344CB8AC3E}">
        <p14:creationId xmlns:p14="http://schemas.microsoft.com/office/powerpoint/2010/main" val="2569119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62622F-0AB3-7700-2D05-A8F8AD7121C8}"/>
              </a:ext>
            </a:extLst>
          </p:cNvPr>
          <p:cNvPicPr>
            <a:picLocks noChangeAspect="1"/>
          </p:cNvPicPr>
          <p:nvPr/>
        </p:nvPicPr>
        <p:blipFill>
          <a:blip r:embed="rId2"/>
          <a:stretch>
            <a:fillRect/>
          </a:stretch>
        </p:blipFill>
        <p:spPr>
          <a:xfrm>
            <a:off x="0" y="0"/>
            <a:ext cx="6133108" cy="5870957"/>
          </a:xfrm>
          <a:prstGeom prst="rect">
            <a:avLst/>
          </a:prstGeom>
        </p:spPr>
      </p:pic>
      <p:pic>
        <p:nvPicPr>
          <p:cNvPr id="10" name="Picture 9">
            <a:extLst>
              <a:ext uri="{FF2B5EF4-FFF2-40B4-BE49-F238E27FC236}">
                <a16:creationId xmlns:a16="http://schemas.microsoft.com/office/drawing/2014/main" id="{331CB625-0388-E575-D012-C31E2057A302}"/>
              </a:ext>
            </a:extLst>
          </p:cNvPr>
          <p:cNvPicPr>
            <a:picLocks noChangeAspect="1"/>
          </p:cNvPicPr>
          <p:nvPr/>
        </p:nvPicPr>
        <p:blipFill>
          <a:blip r:embed="rId2"/>
          <a:stretch>
            <a:fillRect/>
          </a:stretch>
        </p:blipFill>
        <p:spPr>
          <a:xfrm>
            <a:off x="6058892" y="-1"/>
            <a:ext cx="6133108" cy="5870957"/>
          </a:xfrm>
          <a:prstGeom prst="rect">
            <a:avLst/>
          </a:prstGeom>
        </p:spPr>
      </p:pic>
    </p:spTree>
    <p:extLst>
      <p:ext uri="{BB962C8B-B14F-4D97-AF65-F5344CB8AC3E}">
        <p14:creationId xmlns:p14="http://schemas.microsoft.com/office/powerpoint/2010/main" val="3734539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DAA261-91A8-184B-5A24-DD423F342476}"/>
              </a:ext>
            </a:extLst>
          </p:cNvPr>
          <p:cNvSpPr>
            <a:spLocks noGrp="1"/>
          </p:cNvSpPr>
          <p:nvPr>
            <p:ph idx="1"/>
          </p:nvPr>
        </p:nvSpPr>
        <p:spPr>
          <a:xfrm>
            <a:off x="-46654" y="-9427"/>
            <a:ext cx="6240064" cy="6858000"/>
          </a:xfrm>
        </p:spPr>
        <p:txBody>
          <a:bodyPr>
            <a:noAutofit/>
          </a:bodyPr>
          <a:lstStyle/>
          <a:p>
            <a:pPr marL="0" indent="0" algn="l" fontAlgn="base">
              <a:buNone/>
            </a:pPr>
            <a:r>
              <a:rPr lang="en-US" sz="1150" b="1" i="0" u="sng" dirty="0">
                <a:solidFill>
                  <a:srgbClr val="333333"/>
                </a:solidFill>
                <a:effectLst/>
                <a:latin typeface="open sans" panose="020B0606030504020204" pitchFamily="34" charset="0"/>
              </a:rPr>
              <a:t>Act 5 Scene 2 part 1</a:t>
            </a:r>
          </a:p>
          <a:p>
            <a:pPr marL="0" indent="0" algn="l" fontAlgn="base">
              <a:buNone/>
            </a:pPr>
            <a:endParaRPr lang="en-US" sz="1150" b="0" i="0" dirty="0">
              <a:solidFill>
                <a:srgbClr val="333333"/>
              </a:solidFill>
              <a:effectLst/>
              <a:latin typeface="open sans" panose="020B0606030504020204" pitchFamily="34" charset="0"/>
            </a:endParaRPr>
          </a:p>
          <a:p>
            <a:pPr marL="0" indent="0" algn="l" fontAlgn="base">
              <a:buNone/>
            </a:pPr>
            <a:endParaRPr lang="en-US" sz="1150" b="0" i="0" dirty="0">
              <a:solidFill>
                <a:srgbClr val="333333"/>
              </a:solidFill>
              <a:effectLst/>
              <a:latin typeface="open sans" panose="020B0606030504020204" pitchFamily="34" charset="0"/>
            </a:endParaRPr>
          </a:p>
          <a:p>
            <a:pPr marL="0" indent="0" algn="l" fontAlgn="base">
              <a:buNone/>
            </a:pPr>
            <a:endParaRPr lang="en-US" sz="1150" b="0" i="0" dirty="0">
              <a:solidFill>
                <a:srgbClr val="333333"/>
              </a:solidFill>
              <a:effectLst/>
              <a:latin typeface="open sans" panose="020B0606030504020204" pitchFamily="34" charset="0"/>
            </a:endParaRPr>
          </a:p>
          <a:p>
            <a:pPr marL="0" indent="0" algn="l" fontAlgn="base">
              <a:buNone/>
            </a:pPr>
            <a:endParaRPr lang="en-US" sz="1150" b="0" i="0" dirty="0">
              <a:solidFill>
                <a:srgbClr val="333333"/>
              </a:solidFill>
              <a:effectLst/>
              <a:latin typeface="open sans" panose="020B0606030504020204" pitchFamily="34" charset="0"/>
            </a:endParaRPr>
          </a:p>
          <a:p>
            <a:pPr marL="0" indent="0" algn="l" fontAlgn="base">
              <a:buNone/>
            </a:pPr>
            <a:endParaRPr lang="en-US" sz="1150" b="0" i="0" dirty="0">
              <a:solidFill>
                <a:srgbClr val="333333"/>
              </a:solidFill>
              <a:effectLst/>
              <a:latin typeface="open sans" panose="020B0606030504020204" pitchFamily="34" charset="0"/>
            </a:endParaRPr>
          </a:p>
        </p:txBody>
      </p:sp>
      <p:sp>
        <p:nvSpPr>
          <p:cNvPr id="8" name="Content Placeholder 2">
            <a:extLst>
              <a:ext uri="{FF2B5EF4-FFF2-40B4-BE49-F238E27FC236}">
                <a16:creationId xmlns:a16="http://schemas.microsoft.com/office/drawing/2014/main" id="{D39ED302-3C82-1310-5E47-9F67D916E505}"/>
              </a:ext>
            </a:extLst>
          </p:cNvPr>
          <p:cNvSpPr txBox="1">
            <a:spLocks/>
          </p:cNvSpPr>
          <p:nvPr/>
        </p:nvSpPr>
        <p:spPr>
          <a:xfrm>
            <a:off x="6133708" y="160255"/>
            <a:ext cx="6142653" cy="685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fontAlgn="base">
              <a:buNone/>
            </a:pPr>
            <a:endParaRPr lang="en-US" sz="1200" b="0" i="0" dirty="0">
              <a:solidFill>
                <a:srgbClr val="333333"/>
              </a:solidFill>
              <a:effectLst/>
              <a:latin typeface="open sans" panose="020B0606030504020204" pitchFamily="34" charset="0"/>
            </a:endParaRPr>
          </a:p>
        </p:txBody>
      </p:sp>
      <p:pic>
        <p:nvPicPr>
          <p:cNvPr id="4" name="Picture 3">
            <a:extLst>
              <a:ext uri="{FF2B5EF4-FFF2-40B4-BE49-F238E27FC236}">
                <a16:creationId xmlns:a16="http://schemas.microsoft.com/office/drawing/2014/main" id="{95935109-D78E-FC63-733A-3BA6179A6DE3}"/>
              </a:ext>
            </a:extLst>
          </p:cNvPr>
          <p:cNvPicPr>
            <a:picLocks noChangeAspect="1"/>
          </p:cNvPicPr>
          <p:nvPr/>
        </p:nvPicPr>
        <p:blipFill>
          <a:blip r:embed="rId2"/>
          <a:stretch>
            <a:fillRect/>
          </a:stretch>
        </p:blipFill>
        <p:spPr>
          <a:xfrm>
            <a:off x="29954" y="208411"/>
            <a:ext cx="6066046" cy="2949196"/>
          </a:xfrm>
          <a:prstGeom prst="rect">
            <a:avLst/>
          </a:prstGeom>
        </p:spPr>
      </p:pic>
      <p:pic>
        <p:nvPicPr>
          <p:cNvPr id="6" name="Picture 5">
            <a:extLst>
              <a:ext uri="{FF2B5EF4-FFF2-40B4-BE49-F238E27FC236}">
                <a16:creationId xmlns:a16="http://schemas.microsoft.com/office/drawing/2014/main" id="{8F0A51BC-E757-E227-9D36-2F9F02648FD0}"/>
              </a:ext>
            </a:extLst>
          </p:cNvPr>
          <p:cNvPicPr>
            <a:picLocks noChangeAspect="1"/>
          </p:cNvPicPr>
          <p:nvPr/>
        </p:nvPicPr>
        <p:blipFill>
          <a:blip r:embed="rId3"/>
          <a:stretch>
            <a:fillRect/>
          </a:stretch>
        </p:blipFill>
        <p:spPr>
          <a:xfrm>
            <a:off x="29954" y="3157607"/>
            <a:ext cx="5898391" cy="731583"/>
          </a:xfrm>
          <a:prstGeom prst="rect">
            <a:avLst/>
          </a:prstGeom>
        </p:spPr>
      </p:pic>
      <p:pic>
        <p:nvPicPr>
          <p:cNvPr id="9" name="Picture 8">
            <a:extLst>
              <a:ext uri="{FF2B5EF4-FFF2-40B4-BE49-F238E27FC236}">
                <a16:creationId xmlns:a16="http://schemas.microsoft.com/office/drawing/2014/main" id="{8B2DC531-82A2-6896-7DAE-937EDF29BFF6}"/>
              </a:ext>
            </a:extLst>
          </p:cNvPr>
          <p:cNvPicPr>
            <a:picLocks noChangeAspect="1"/>
          </p:cNvPicPr>
          <p:nvPr/>
        </p:nvPicPr>
        <p:blipFill>
          <a:blip r:embed="rId4"/>
          <a:stretch>
            <a:fillRect/>
          </a:stretch>
        </p:blipFill>
        <p:spPr>
          <a:xfrm>
            <a:off x="29954" y="3881340"/>
            <a:ext cx="5951736" cy="2034716"/>
          </a:xfrm>
          <a:prstGeom prst="rect">
            <a:avLst/>
          </a:prstGeom>
        </p:spPr>
      </p:pic>
      <p:pic>
        <p:nvPicPr>
          <p:cNvPr id="11" name="Picture 10">
            <a:extLst>
              <a:ext uri="{FF2B5EF4-FFF2-40B4-BE49-F238E27FC236}">
                <a16:creationId xmlns:a16="http://schemas.microsoft.com/office/drawing/2014/main" id="{96EA814B-4D52-9D24-BAFA-89CABFC2A691}"/>
              </a:ext>
            </a:extLst>
          </p:cNvPr>
          <p:cNvPicPr>
            <a:picLocks noChangeAspect="1"/>
          </p:cNvPicPr>
          <p:nvPr/>
        </p:nvPicPr>
        <p:blipFill>
          <a:blip r:embed="rId5"/>
          <a:stretch>
            <a:fillRect/>
          </a:stretch>
        </p:blipFill>
        <p:spPr>
          <a:xfrm>
            <a:off x="48608" y="5916056"/>
            <a:ext cx="1996613" cy="556308"/>
          </a:xfrm>
          <a:prstGeom prst="rect">
            <a:avLst/>
          </a:prstGeom>
        </p:spPr>
      </p:pic>
      <p:pic>
        <p:nvPicPr>
          <p:cNvPr id="13" name="Picture 12">
            <a:extLst>
              <a:ext uri="{FF2B5EF4-FFF2-40B4-BE49-F238E27FC236}">
                <a16:creationId xmlns:a16="http://schemas.microsoft.com/office/drawing/2014/main" id="{C2026426-33E4-983B-2A82-FE9888EEDFF0}"/>
              </a:ext>
            </a:extLst>
          </p:cNvPr>
          <p:cNvPicPr>
            <a:picLocks noChangeAspect="1"/>
          </p:cNvPicPr>
          <p:nvPr/>
        </p:nvPicPr>
        <p:blipFill>
          <a:blip r:embed="rId6"/>
          <a:stretch>
            <a:fillRect/>
          </a:stretch>
        </p:blipFill>
        <p:spPr>
          <a:xfrm>
            <a:off x="83599" y="6489827"/>
            <a:ext cx="5090601" cy="190517"/>
          </a:xfrm>
          <a:prstGeom prst="rect">
            <a:avLst/>
          </a:prstGeom>
        </p:spPr>
      </p:pic>
      <p:pic>
        <p:nvPicPr>
          <p:cNvPr id="15" name="Picture 14">
            <a:extLst>
              <a:ext uri="{FF2B5EF4-FFF2-40B4-BE49-F238E27FC236}">
                <a16:creationId xmlns:a16="http://schemas.microsoft.com/office/drawing/2014/main" id="{FD585DCC-76E6-38E6-F6E2-D9553DA92FBF}"/>
              </a:ext>
            </a:extLst>
          </p:cNvPr>
          <p:cNvPicPr>
            <a:picLocks noChangeAspect="1"/>
          </p:cNvPicPr>
          <p:nvPr/>
        </p:nvPicPr>
        <p:blipFill>
          <a:blip r:embed="rId7"/>
          <a:stretch>
            <a:fillRect/>
          </a:stretch>
        </p:blipFill>
        <p:spPr>
          <a:xfrm>
            <a:off x="6102616" y="23842"/>
            <a:ext cx="5890770" cy="2370025"/>
          </a:xfrm>
          <a:prstGeom prst="rect">
            <a:avLst/>
          </a:prstGeom>
        </p:spPr>
      </p:pic>
      <p:pic>
        <p:nvPicPr>
          <p:cNvPr id="19" name="Picture 18">
            <a:extLst>
              <a:ext uri="{FF2B5EF4-FFF2-40B4-BE49-F238E27FC236}">
                <a16:creationId xmlns:a16="http://schemas.microsoft.com/office/drawing/2014/main" id="{96069324-B10B-33A8-EBF0-C65803F17E6E}"/>
              </a:ext>
            </a:extLst>
          </p:cNvPr>
          <p:cNvPicPr>
            <a:picLocks noChangeAspect="1"/>
          </p:cNvPicPr>
          <p:nvPr/>
        </p:nvPicPr>
        <p:blipFill rotWithShape="1">
          <a:blip r:embed="rId8"/>
          <a:srcRect t="1003" b="14456"/>
          <a:stretch/>
        </p:blipFill>
        <p:spPr>
          <a:xfrm>
            <a:off x="6096000" y="2427136"/>
            <a:ext cx="6104149" cy="4432489"/>
          </a:xfrm>
          <a:prstGeom prst="rect">
            <a:avLst/>
          </a:prstGeom>
        </p:spPr>
      </p:pic>
    </p:spTree>
    <p:extLst>
      <p:ext uri="{BB962C8B-B14F-4D97-AF65-F5344CB8AC3E}">
        <p14:creationId xmlns:p14="http://schemas.microsoft.com/office/powerpoint/2010/main" val="2057263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A741A3-6258-3A0C-431E-223921F4E200}"/>
              </a:ext>
            </a:extLst>
          </p:cNvPr>
          <p:cNvPicPr>
            <a:picLocks noChangeAspect="1"/>
          </p:cNvPicPr>
          <p:nvPr/>
        </p:nvPicPr>
        <p:blipFill>
          <a:blip r:embed="rId2"/>
          <a:stretch>
            <a:fillRect/>
          </a:stretch>
        </p:blipFill>
        <p:spPr>
          <a:xfrm>
            <a:off x="0" y="144749"/>
            <a:ext cx="6081287" cy="701101"/>
          </a:xfrm>
          <a:prstGeom prst="rect">
            <a:avLst/>
          </a:prstGeom>
        </p:spPr>
      </p:pic>
      <p:sp>
        <p:nvSpPr>
          <p:cNvPr id="3" name="Content Placeholder 2">
            <a:extLst>
              <a:ext uri="{FF2B5EF4-FFF2-40B4-BE49-F238E27FC236}">
                <a16:creationId xmlns:a16="http://schemas.microsoft.com/office/drawing/2014/main" id="{8EDAA261-91A8-184B-5A24-DD423F342476}"/>
              </a:ext>
            </a:extLst>
          </p:cNvPr>
          <p:cNvSpPr>
            <a:spLocks noGrp="1"/>
          </p:cNvSpPr>
          <p:nvPr>
            <p:ph idx="1"/>
          </p:nvPr>
        </p:nvSpPr>
        <p:spPr>
          <a:xfrm>
            <a:off x="-46654" y="-9427"/>
            <a:ext cx="6240064" cy="6858000"/>
          </a:xfrm>
        </p:spPr>
        <p:txBody>
          <a:bodyPr>
            <a:noAutofit/>
          </a:bodyPr>
          <a:lstStyle/>
          <a:p>
            <a:pPr marL="0" indent="0" algn="l" fontAlgn="base">
              <a:buNone/>
            </a:pPr>
            <a:r>
              <a:rPr lang="en-US" sz="1150" b="1" i="0" u="sng" dirty="0">
                <a:solidFill>
                  <a:srgbClr val="333333"/>
                </a:solidFill>
                <a:effectLst/>
                <a:latin typeface="open sans" panose="020B0606030504020204" pitchFamily="34" charset="0"/>
              </a:rPr>
              <a:t>Act 5 Scene 2 part 2</a:t>
            </a:r>
          </a:p>
          <a:p>
            <a:pPr marL="0" indent="0" algn="l" fontAlgn="base">
              <a:buNone/>
            </a:pPr>
            <a:endParaRPr lang="en-US" sz="1150" b="0" i="0" dirty="0">
              <a:solidFill>
                <a:srgbClr val="333333"/>
              </a:solidFill>
              <a:effectLst/>
              <a:latin typeface="open sans" panose="020B0606030504020204" pitchFamily="34" charset="0"/>
            </a:endParaRPr>
          </a:p>
          <a:p>
            <a:pPr marL="0" indent="0" algn="l" fontAlgn="base">
              <a:buNone/>
            </a:pPr>
            <a:endParaRPr lang="en-US" sz="1150" b="0" i="0" dirty="0">
              <a:solidFill>
                <a:srgbClr val="333333"/>
              </a:solidFill>
              <a:effectLst/>
              <a:latin typeface="open sans" panose="020B0606030504020204" pitchFamily="34" charset="0"/>
            </a:endParaRPr>
          </a:p>
          <a:p>
            <a:pPr marL="0" indent="0" algn="l" fontAlgn="base">
              <a:buNone/>
            </a:pPr>
            <a:endParaRPr lang="en-US" sz="1150" b="0" i="0" dirty="0">
              <a:solidFill>
                <a:srgbClr val="333333"/>
              </a:solidFill>
              <a:effectLst/>
              <a:latin typeface="open sans" panose="020B0606030504020204" pitchFamily="34" charset="0"/>
            </a:endParaRPr>
          </a:p>
          <a:p>
            <a:pPr marL="0" indent="0" algn="l" fontAlgn="base">
              <a:buNone/>
            </a:pPr>
            <a:endParaRPr lang="en-US" sz="1150" b="0" i="0" dirty="0">
              <a:solidFill>
                <a:srgbClr val="333333"/>
              </a:solidFill>
              <a:effectLst/>
              <a:latin typeface="open sans" panose="020B0606030504020204" pitchFamily="34" charset="0"/>
            </a:endParaRPr>
          </a:p>
          <a:p>
            <a:pPr marL="0" indent="0" algn="l" fontAlgn="base">
              <a:buNone/>
            </a:pPr>
            <a:endParaRPr lang="en-US" sz="1150" b="0" i="0" dirty="0">
              <a:solidFill>
                <a:srgbClr val="333333"/>
              </a:solidFill>
              <a:effectLst/>
              <a:latin typeface="open sans" panose="020B0606030504020204" pitchFamily="34" charset="0"/>
            </a:endParaRPr>
          </a:p>
        </p:txBody>
      </p:sp>
      <p:sp>
        <p:nvSpPr>
          <p:cNvPr id="8" name="Content Placeholder 2">
            <a:extLst>
              <a:ext uri="{FF2B5EF4-FFF2-40B4-BE49-F238E27FC236}">
                <a16:creationId xmlns:a16="http://schemas.microsoft.com/office/drawing/2014/main" id="{D39ED302-3C82-1310-5E47-9F67D916E505}"/>
              </a:ext>
            </a:extLst>
          </p:cNvPr>
          <p:cNvSpPr txBox="1">
            <a:spLocks/>
          </p:cNvSpPr>
          <p:nvPr/>
        </p:nvSpPr>
        <p:spPr>
          <a:xfrm>
            <a:off x="6133708" y="160255"/>
            <a:ext cx="6142653" cy="685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fontAlgn="base">
              <a:buNone/>
            </a:pPr>
            <a:endParaRPr lang="en-US" sz="1200" b="0" i="0" dirty="0">
              <a:solidFill>
                <a:srgbClr val="333333"/>
              </a:solidFill>
              <a:effectLst/>
              <a:latin typeface="open sans" panose="020B0606030504020204" pitchFamily="34" charset="0"/>
            </a:endParaRPr>
          </a:p>
        </p:txBody>
      </p:sp>
      <p:pic>
        <p:nvPicPr>
          <p:cNvPr id="10" name="Picture 9">
            <a:extLst>
              <a:ext uri="{FF2B5EF4-FFF2-40B4-BE49-F238E27FC236}">
                <a16:creationId xmlns:a16="http://schemas.microsoft.com/office/drawing/2014/main" id="{CD6E80BF-BBAD-BFBD-862B-CF0F728E4249}"/>
              </a:ext>
            </a:extLst>
          </p:cNvPr>
          <p:cNvPicPr>
            <a:picLocks noChangeAspect="1"/>
          </p:cNvPicPr>
          <p:nvPr/>
        </p:nvPicPr>
        <p:blipFill>
          <a:blip r:embed="rId3"/>
          <a:stretch>
            <a:fillRect/>
          </a:stretch>
        </p:blipFill>
        <p:spPr>
          <a:xfrm>
            <a:off x="0" y="779175"/>
            <a:ext cx="5921253" cy="5593565"/>
          </a:xfrm>
          <a:prstGeom prst="rect">
            <a:avLst/>
          </a:prstGeom>
        </p:spPr>
      </p:pic>
      <p:pic>
        <p:nvPicPr>
          <p:cNvPr id="14" name="Picture 13">
            <a:extLst>
              <a:ext uri="{FF2B5EF4-FFF2-40B4-BE49-F238E27FC236}">
                <a16:creationId xmlns:a16="http://schemas.microsoft.com/office/drawing/2014/main" id="{C0F2896B-8ED3-A8A9-EB89-263E94009F49}"/>
              </a:ext>
            </a:extLst>
          </p:cNvPr>
          <p:cNvPicPr>
            <a:picLocks noChangeAspect="1"/>
          </p:cNvPicPr>
          <p:nvPr/>
        </p:nvPicPr>
        <p:blipFill rotWithShape="1">
          <a:blip r:embed="rId4"/>
          <a:srcRect t="3665" b="1"/>
          <a:stretch/>
        </p:blipFill>
        <p:spPr>
          <a:xfrm>
            <a:off x="-6393" y="6305549"/>
            <a:ext cx="2255715" cy="550601"/>
          </a:xfrm>
          <a:prstGeom prst="rect">
            <a:avLst/>
          </a:prstGeom>
        </p:spPr>
      </p:pic>
      <p:pic>
        <p:nvPicPr>
          <p:cNvPr id="17" name="Picture 16">
            <a:extLst>
              <a:ext uri="{FF2B5EF4-FFF2-40B4-BE49-F238E27FC236}">
                <a16:creationId xmlns:a16="http://schemas.microsoft.com/office/drawing/2014/main" id="{2979EE88-1B64-8E9D-036A-B4EEB05768AA}"/>
              </a:ext>
            </a:extLst>
          </p:cNvPr>
          <p:cNvPicPr>
            <a:picLocks noChangeAspect="1"/>
          </p:cNvPicPr>
          <p:nvPr/>
        </p:nvPicPr>
        <p:blipFill>
          <a:blip r:embed="rId5"/>
          <a:stretch>
            <a:fillRect/>
          </a:stretch>
        </p:blipFill>
        <p:spPr>
          <a:xfrm>
            <a:off x="6058293" y="9427"/>
            <a:ext cx="6119390" cy="5349704"/>
          </a:xfrm>
          <a:prstGeom prst="rect">
            <a:avLst/>
          </a:prstGeom>
        </p:spPr>
      </p:pic>
      <p:pic>
        <p:nvPicPr>
          <p:cNvPr id="20" name="Picture 19">
            <a:extLst>
              <a:ext uri="{FF2B5EF4-FFF2-40B4-BE49-F238E27FC236}">
                <a16:creationId xmlns:a16="http://schemas.microsoft.com/office/drawing/2014/main" id="{E6F4C01A-C706-5C5D-4AD2-D6E3452E4ECA}"/>
              </a:ext>
            </a:extLst>
          </p:cNvPr>
          <p:cNvPicPr>
            <a:picLocks noChangeAspect="1"/>
          </p:cNvPicPr>
          <p:nvPr/>
        </p:nvPicPr>
        <p:blipFill>
          <a:blip r:embed="rId6"/>
          <a:stretch>
            <a:fillRect/>
          </a:stretch>
        </p:blipFill>
        <p:spPr>
          <a:xfrm>
            <a:off x="5996668" y="5291951"/>
            <a:ext cx="5166808" cy="1546994"/>
          </a:xfrm>
          <a:prstGeom prst="rect">
            <a:avLst/>
          </a:prstGeom>
        </p:spPr>
      </p:pic>
    </p:spTree>
    <p:extLst>
      <p:ext uri="{BB962C8B-B14F-4D97-AF65-F5344CB8AC3E}">
        <p14:creationId xmlns:p14="http://schemas.microsoft.com/office/powerpoint/2010/main" val="1947077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DAA261-91A8-184B-5A24-DD423F342476}"/>
              </a:ext>
            </a:extLst>
          </p:cNvPr>
          <p:cNvSpPr>
            <a:spLocks noGrp="1"/>
          </p:cNvSpPr>
          <p:nvPr>
            <p:ph idx="1"/>
          </p:nvPr>
        </p:nvSpPr>
        <p:spPr>
          <a:xfrm>
            <a:off x="-46654" y="-9427"/>
            <a:ext cx="6240064" cy="397936"/>
          </a:xfrm>
        </p:spPr>
        <p:txBody>
          <a:bodyPr>
            <a:noAutofit/>
          </a:bodyPr>
          <a:lstStyle/>
          <a:p>
            <a:pPr marL="0" indent="0" algn="l" fontAlgn="base">
              <a:buNone/>
            </a:pPr>
            <a:r>
              <a:rPr lang="en-US" sz="1150" b="1" i="0" u="sng" dirty="0">
                <a:solidFill>
                  <a:srgbClr val="333333"/>
                </a:solidFill>
                <a:effectLst/>
                <a:latin typeface="open sans" panose="020B0606030504020204" pitchFamily="34" charset="0"/>
              </a:rPr>
              <a:t>Act 5 Scene 2 part 3</a:t>
            </a:r>
          </a:p>
          <a:p>
            <a:pPr marL="0" indent="0" algn="l" fontAlgn="base">
              <a:buNone/>
            </a:pPr>
            <a:endParaRPr lang="en-US" sz="1150" b="0" i="0" dirty="0">
              <a:solidFill>
                <a:srgbClr val="333333"/>
              </a:solidFill>
              <a:effectLst/>
              <a:latin typeface="open sans" panose="020B0606030504020204" pitchFamily="34" charset="0"/>
            </a:endParaRPr>
          </a:p>
          <a:p>
            <a:pPr marL="0" indent="0" algn="l" fontAlgn="base">
              <a:buNone/>
            </a:pPr>
            <a:endParaRPr lang="en-US" sz="1150" b="0" i="0" dirty="0">
              <a:solidFill>
                <a:srgbClr val="333333"/>
              </a:solidFill>
              <a:effectLst/>
              <a:latin typeface="open sans" panose="020B0606030504020204" pitchFamily="34" charset="0"/>
            </a:endParaRPr>
          </a:p>
          <a:p>
            <a:pPr marL="0" indent="0" algn="l" fontAlgn="base">
              <a:buNone/>
            </a:pPr>
            <a:endParaRPr lang="en-US" sz="1150" b="0" i="0" dirty="0">
              <a:solidFill>
                <a:srgbClr val="333333"/>
              </a:solidFill>
              <a:effectLst/>
              <a:latin typeface="open sans" panose="020B0606030504020204" pitchFamily="34" charset="0"/>
            </a:endParaRPr>
          </a:p>
          <a:p>
            <a:pPr marL="0" indent="0" algn="l" fontAlgn="base">
              <a:buNone/>
            </a:pPr>
            <a:endParaRPr lang="en-US" sz="1150" b="0" i="0" dirty="0">
              <a:solidFill>
                <a:srgbClr val="333333"/>
              </a:solidFill>
              <a:effectLst/>
              <a:latin typeface="open sans" panose="020B0606030504020204" pitchFamily="34" charset="0"/>
            </a:endParaRPr>
          </a:p>
          <a:p>
            <a:pPr marL="0" indent="0" algn="l" fontAlgn="base">
              <a:buNone/>
            </a:pPr>
            <a:endParaRPr lang="en-US" sz="1150" b="0" i="0" dirty="0">
              <a:solidFill>
                <a:srgbClr val="333333"/>
              </a:solidFill>
              <a:effectLst/>
              <a:latin typeface="open sans" panose="020B0606030504020204" pitchFamily="34" charset="0"/>
            </a:endParaRPr>
          </a:p>
        </p:txBody>
      </p:sp>
      <p:sp>
        <p:nvSpPr>
          <p:cNvPr id="8" name="Content Placeholder 2">
            <a:extLst>
              <a:ext uri="{FF2B5EF4-FFF2-40B4-BE49-F238E27FC236}">
                <a16:creationId xmlns:a16="http://schemas.microsoft.com/office/drawing/2014/main" id="{D39ED302-3C82-1310-5E47-9F67D916E505}"/>
              </a:ext>
            </a:extLst>
          </p:cNvPr>
          <p:cNvSpPr txBox="1">
            <a:spLocks/>
          </p:cNvSpPr>
          <p:nvPr/>
        </p:nvSpPr>
        <p:spPr>
          <a:xfrm>
            <a:off x="6133708" y="160255"/>
            <a:ext cx="6142653" cy="685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fontAlgn="base">
              <a:buNone/>
            </a:pPr>
            <a:endParaRPr lang="en-US" sz="1200" b="0" i="0" dirty="0">
              <a:solidFill>
                <a:srgbClr val="333333"/>
              </a:solidFill>
              <a:effectLst/>
              <a:latin typeface="open sans" panose="020B0606030504020204" pitchFamily="34" charset="0"/>
            </a:endParaRPr>
          </a:p>
        </p:txBody>
      </p:sp>
      <p:pic>
        <p:nvPicPr>
          <p:cNvPr id="4" name="Picture 3">
            <a:extLst>
              <a:ext uri="{FF2B5EF4-FFF2-40B4-BE49-F238E27FC236}">
                <a16:creationId xmlns:a16="http://schemas.microsoft.com/office/drawing/2014/main" id="{0D444FC7-36D6-073E-5699-F9256E2CB318}"/>
              </a:ext>
            </a:extLst>
          </p:cNvPr>
          <p:cNvPicPr>
            <a:picLocks noChangeAspect="1"/>
          </p:cNvPicPr>
          <p:nvPr/>
        </p:nvPicPr>
        <p:blipFill>
          <a:blip r:embed="rId2"/>
          <a:stretch>
            <a:fillRect/>
          </a:stretch>
        </p:blipFill>
        <p:spPr>
          <a:xfrm>
            <a:off x="0" y="211292"/>
            <a:ext cx="6127011" cy="3749365"/>
          </a:xfrm>
          <a:prstGeom prst="rect">
            <a:avLst/>
          </a:prstGeom>
        </p:spPr>
      </p:pic>
      <p:pic>
        <p:nvPicPr>
          <p:cNvPr id="7" name="Picture 6">
            <a:extLst>
              <a:ext uri="{FF2B5EF4-FFF2-40B4-BE49-F238E27FC236}">
                <a16:creationId xmlns:a16="http://schemas.microsoft.com/office/drawing/2014/main" id="{343B2B4F-55E9-527F-01E0-2EE11126DA7A}"/>
              </a:ext>
            </a:extLst>
          </p:cNvPr>
          <p:cNvPicPr>
            <a:picLocks noChangeAspect="1"/>
          </p:cNvPicPr>
          <p:nvPr/>
        </p:nvPicPr>
        <p:blipFill>
          <a:blip r:embed="rId3"/>
          <a:stretch>
            <a:fillRect/>
          </a:stretch>
        </p:blipFill>
        <p:spPr>
          <a:xfrm>
            <a:off x="41913" y="3893708"/>
            <a:ext cx="6043184" cy="2575783"/>
          </a:xfrm>
          <a:prstGeom prst="rect">
            <a:avLst/>
          </a:prstGeom>
        </p:spPr>
      </p:pic>
      <p:pic>
        <p:nvPicPr>
          <p:cNvPr id="11" name="Picture 10">
            <a:extLst>
              <a:ext uri="{FF2B5EF4-FFF2-40B4-BE49-F238E27FC236}">
                <a16:creationId xmlns:a16="http://schemas.microsoft.com/office/drawing/2014/main" id="{6C99A456-485D-4718-84CA-755258F623B5}"/>
              </a:ext>
            </a:extLst>
          </p:cNvPr>
          <p:cNvPicPr>
            <a:picLocks noChangeAspect="1"/>
          </p:cNvPicPr>
          <p:nvPr/>
        </p:nvPicPr>
        <p:blipFill>
          <a:blip r:embed="rId4"/>
          <a:stretch>
            <a:fillRect/>
          </a:stretch>
        </p:blipFill>
        <p:spPr>
          <a:xfrm>
            <a:off x="0" y="6543829"/>
            <a:ext cx="4214225" cy="205758"/>
          </a:xfrm>
          <a:prstGeom prst="rect">
            <a:avLst/>
          </a:prstGeom>
        </p:spPr>
      </p:pic>
      <p:pic>
        <p:nvPicPr>
          <p:cNvPr id="13" name="Picture 12">
            <a:extLst>
              <a:ext uri="{FF2B5EF4-FFF2-40B4-BE49-F238E27FC236}">
                <a16:creationId xmlns:a16="http://schemas.microsoft.com/office/drawing/2014/main" id="{A5E77D13-303E-8344-D9B5-20DCE34EDC8B}"/>
              </a:ext>
            </a:extLst>
          </p:cNvPr>
          <p:cNvPicPr>
            <a:picLocks noChangeAspect="1"/>
          </p:cNvPicPr>
          <p:nvPr/>
        </p:nvPicPr>
        <p:blipFill>
          <a:blip r:embed="rId5"/>
          <a:stretch>
            <a:fillRect/>
          </a:stretch>
        </p:blipFill>
        <p:spPr>
          <a:xfrm>
            <a:off x="6096000" y="-9427"/>
            <a:ext cx="6050804" cy="2377646"/>
          </a:xfrm>
          <a:prstGeom prst="rect">
            <a:avLst/>
          </a:prstGeom>
        </p:spPr>
      </p:pic>
      <p:pic>
        <p:nvPicPr>
          <p:cNvPr id="16" name="Picture 15">
            <a:extLst>
              <a:ext uri="{FF2B5EF4-FFF2-40B4-BE49-F238E27FC236}">
                <a16:creationId xmlns:a16="http://schemas.microsoft.com/office/drawing/2014/main" id="{22AC7F33-24D3-DA6B-5B35-D79E8B7E0877}"/>
              </a:ext>
            </a:extLst>
          </p:cNvPr>
          <p:cNvPicPr>
            <a:picLocks noChangeAspect="1"/>
          </p:cNvPicPr>
          <p:nvPr/>
        </p:nvPicPr>
        <p:blipFill rotWithShape="1">
          <a:blip r:embed="rId6"/>
          <a:srcRect b="15714"/>
          <a:stretch/>
        </p:blipFill>
        <p:spPr>
          <a:xfrm>
            <a:off x="6133708" y="2368219"/>
            <a:ext cx="6027942" cy="4489781"/>
          </a:xfrm>
          <a:prstGeom prst="rect">
            <a:avLst/>
          </a:prstGeom>
        </p:spPr>
      </p:pic>
    </p:spTree>
    <p:extLst>
      <p:ext uri="{BB962C8B-B14F-4D97-AF65-F5344CB8AC3E}">
        <p14:creationId xmlns:p14="http://schemas.microsoft.com/office/powerpoint/2010/main" val="3876223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3DA870-EDBA-4837-126C-26BBD731E821}"/>
              </a:ext>
            </a:extLst>
          </p:cNvPr>
          <p:cNvPicPr>
            <a:picLocks noChangeAspect="1"/>
          </p:cNvPicPr>
          <p:nvPr/>
        </p:nvPicPr>
        <p:blipFill rotWithShape="1">
          <a:blip r:embed="rId2"/>
          <a:srcRect t="85274"/>
          <a:stretch/>
        </p:blipFill>
        <p:spPr>
          <a:xfrm>
            <a:off x="23454" y="81911"/>
            <a:ext cx="6027942" cy="784441"/>
          </a:xfrm>
          <a:prstGeom prst="rect">
            <a:avLst/>
          </a:prstGeom>
        </p:spPr>
      </p:pic>
      <p:pic>
        <p:nvPicPr>
          <p:cNvPr id="7" name="Picture 6">
            <a:extLst>
              <a:ext uri="{FF2B5EF4-FFF2-40B4-BE49-F238E27FC236}">
                <a16:creationId xmlns:a16="http://schemas.microsoft.com/office/drawing/2014/main" id="{18CDEE2E-304F-1519-B07B-ABE935DD32B4}"/>
              </a:ext>
            </a:extLst>
          </p:cNvPr>
          <p:cNvPicPr>
            <a:picLocks noChangeAspect="1"/>
          </p:cNvPicPr>
          <p:nvPr/>
        </p:nvPicPr>
        <p:blipFill>
          <a:blip r:embed="rId3"/>
          <a:stretch>
            <a:fillRect/>
          </a:stretch>
        </p:blipFill>
        <p:spPr>
          <a:xfrm>
            <a:off x="0" y="855201"/>
            <a:ext cx="6142252" cy="5448772"/>
          </a:xfrm>
          <a:prstGeom prst="rect">
            <a:avLst/>
          </a:prstGeom>
        </p:spPr>
      </p:pic>
      <p:pic>
        <p:nvPicPr>
          <p:cNvPr id="9" name="Picture 8">
            <a:extLst>
              <a:ext uri="{FF2B5EF4-FFF2-40B4-BE49-F238E27FC236}">
                <a16:creationId xmlns:a16="http://schemas.microsoft.com/office/drawing/2014/main" id="{940879E7-615D-38EC-285D-842325D5C134}"/>
              </a:ext>
            </a:extLst>
          </p:cNvPr>
          <p:cNvPicPr>
            <a:picLocks noChangeAspect="1"/>
          </p:cNvPicPr>
          <p:nvPr/>
        </p:nvPicPr>
        <p:blipFill>
          <a:blip r:embed="rId4"/>
          <a:stretch>
            <a:fillRect/>
          </a:stretch>
        </p:blipFill>
        <p:spPr>
          <a:xfrm>
            <a:off x="68058" y="6286450"/>
            <a:ext cx="5204911" cy="571550"/>
          </a:xfrm>
          <a:prstGeom prst="rect">
            <a:avLst/>
          </a:prstGeom>
        </p:spPr>
      </p:pic>
      <p:sp>
        <p:nvSpPr>
          <p:cNvPr id="10" name="Content Placeholder 2">
            <a:extLst>
              <a:ext uri="{FF2B5EF4-FFF2-40B4-BE49-F238E27FC236}">
                <a16:creationId xmlns:a16="http://schemas.microsoft.com/office/drawing/2014/main" id="{0CBF7C3E-D1D5-C7C5-B3B5-B0D0FDAC3326}"/>
              </a:ext>
            </a:extLst>
          </p:cNvPr>
          <p:cNvSpPr>
            <a:spLocks noGrp="1"/>
          </p:cNvSpPr>
          <p:nvPr>
            <p:ph idx="1"/>
          </p:nvPr>
        </p:nvSpPr>
        <p:spPr>
          <a:xfrm>
            <a:off x="-43452" y="-55755"/>
            <a:ext cx="6240064" cy="397936"/>
          </a:xfrm>
        </p:spPr>
        <p:txBody>
          <a:bodyPr>
            <a:noAutofit/>
          </a:bodyPr>
          <a:lstStyle/>
          <a:p>
            <a:pPr marL="0" indent="0" algn="l" fontAlgn="base">
              <a:buNone/>
            </a:pPr>
            <a:r>
              <a:rPr lang="en-US" sz="1150" b="1" i="0" u="sng" dirty="0">
                <a:solidFill>
                  <a:srgbClr val="333333"/>
                </a:solidFill>
                <a:effectLst/>
                <a:latin typeface="open sans" panose="020B0606030504020204" pitchFamily="34" charset="0"/>
              </a:rPr>
              <a:t>Act 5 Scene 2 part </a:t>
            </a:r>
            <a:r>
              <a:rPr lang="en-US" sz="1150" b="1" u="sng" dirty="0">
                <a:solidFill>
                  <a:srgbClr val="333333"/>
                </a:solidFill>
                <a:latin typeface="open sans" panose="020B0606030504020204" pitchFamily="34" charset="0"/>
              </a:rPr>
              <a:t>4</a:t>
            </a:r>
            <a:endParaRPr lang="en-US" sz="1150" b="1" i="0" u="sng" dirty="0">
              <a:solidFill>
                <a:srgbClr val="333333"/>
              </a:solidFill>
              <a:effectLst/>
              <a:latin typeface="open sans" panose="020B0606030504020204" pitchFamily="34" charset="0"/>
            </a:endParaRPr>
          </a:p>
          <a:p>
            <a:pPr marL="0" indent="0" algn="l" fontAlgn="base">
              <a:buNone/>
            </a:pPr>
            <a:endParaRPr lang="en-US" sz="1150" b="0" i="0" dirty="0">
              <a:solidFill>
                <a:srgbClr val="333333"/>
              </a:solidFill>
              <a:effectLst/>
              <a:latin typeface="open sans" panose="020B0606030504020204" pitchFamily="34" charset="0"/>
            </a:endParaRPr>
          </a:p>
          <a:p>
            <a:pPr marL="0" indent="0" algn="l" fontAlgn="base">
              <a:buNone/>
            </a:pPr>
            <a:endParaRPr lang="en-US" sz="1150" b="0" i="0" dirty="0">
              <a:solidFill>
                <a:srgbClr val="333333"/>
              </a:solidFill>
              <a:effectLst/>
              <a:latin typeface="open sans" panose="020B0606030504020204" pitchFamily="34" charset="0"/>
            </a:endParaRPr>
          </a:p>
          <a:p>
            <a:pPr marL="0" indent="0" algn="l" fontAlgn="base">
              <a:buNone/>
            </a:pPr>
            <a:endParaRPr lang="en-US" sz="1150" b="0" i="0" dirty="0">
              <a:solidFill>
                <a:srgbClr val="333333"/>
              </a:solidFill>
              <a:effectLst/>
              <a:latin typeface="open sans" panose="020B0606030504020204" pitchFamily="34" charset="0"/>
            </a:endParaRPr>
          </a:p>
          <a:p>
            <a:pPr marL="0" indent="0" algn="l" fontAlgn="base">
              <a:buNone/>
            </a:pPr>
            <a:endParaRPr lang="en-US" sz="1150" b="0" i="0" dirty="0">
              <a:solidFill>
                <a:srgbClr val="333333"/>
              </a:solidFill>
              <a:effectLst/>
              <a:latin typeface="open sans" panose="020B0606030504020204" pitchFamily="34" charset="0"/>
            </a:endParaRPr>
          </a:p>
          <a:p>
            <a:pPr marL="0" indent="0" algn="l" fontAlgn="base">
              <a:buNone/>
            </a:pPr>
            <a:endParaRPr lang="en-US" sz="1150" b="0" i="0" dirty="0">
              <a:solidFill>
                <a:srgbClr val="333333"/>
              </a:solidFill>
              <a:effectLst/>
              <a:latin typeface="open sans" panose="020B0606030504020204" pitchFamily="34" charset="0"/>
            </a:endParaRPr>
          </a:p>
        </p:txBody>
      </p:sp>
      <p:pic>
        <p:nvPicPr>
          <p:cNvPr id="12" name="Picture 11">
            <a:extLst>
              <a:ext uri="{FF2B5EF4-FFF2-40B4-BE49-F238E27FC236}">
                <a16:creationId xmlns:a16="http://schemas.microsoft.com/office/drawing/2014/main" id="{E653AF4E-6EE0-BCC1-DFAC-D0B56F7DB92F}"/>
              </a:ext>
            </a:extLst>
          </p:cNvPr>
          <p:cNvPicPr>
            <a:picLocks noChangeAspect="1"/>
          </p:cNvPicPr>
          <p:nvPr/>
        </p:nvPicPr>
        <p:blipFill>
          <a:blip r:embed="rId5"/>
          <a:stretch>
            <a:fillRect/>
          </a:stretch>
        </p:blipFill>
        <p:spPr>
          <a:xfrm>
            <a:off x="6118302" y="22303"/>
            <a:ext cx="6050244" cy="5005812"/>
          </a:xfrm>
          <a:prstGeom prst="rect">
            <a:avLst/>
          </a:prstGeom>
        </p:spPr>
      </p:pic>
      <p:pic>
        <p:nvPicPr>
          <p:cNvPr id="14" name="Picture 13">
            <a:extLst>
              <a:ext uri="{FF2B5EF4-FFF2-40B4-BE49-F238E27FC236}">
                <a16:creationId xmlns:a16="http://schemas.microsoft.com/office/drawing/2014/main" id="{CB4EB010-4726-039F-0BB9-23F6F961DB08}"/>
              </a:ext>
            </a:extLst>
          </p:cNvPr>
          <p:cNvPicPr>
            <a:picLocks noChangeAspect="1"/>
          </p:cNvPicPr>
          <p:nvPr/>
        </p:nvPicPr>
        <p:blipFill>
          <a:blip r:embed="rId6"/>
          <a:stretch>
            <a:fillRect/>
          </a:stretch>
        </p:blipFill>
        <p:spPr>
          <a:xfrm>
            <a:off x="6142252" y="4968076"/>
            <a:ext cx="6049748" cy="1313182"/>
          </a:xfrm>
          <a:prstGeom prst="rect">
            <a:avLst/>
          </a:prstGeom>
        </p:spPr>
      </p:pic>
      <p:pic>
        <p:nvPicPr>
          <p:cNvPr id="16" name="Picture 15">
            <a:extLst>
              <a:ext uri="{FF2B5EF4-FFF2-40B4-BE49-F238E27FC236}">
                <a16:creationId xmlns:a16="http://schemas.microsoft.com/office/drawing/2014/main" id="{818143D3-DEC4-39CD-865C-F086458AE3DA}"/>
              </a:ext>
            </a:extLst>
          </p:cNvPr>
          <p:cNvPicPr>
            <a:picLocks noChangeAspect="1"/>
          </p:cNvPicPr>
          <p:nvPr/>
        </p:nvPicPr>
        <p:blipFill>
          <a:blip r:embed="rId7"/>
          <a:stretch>
            <a:fillRect/>
          </a:stretch>
        </p:blipFill>
        <p:spPr>
          <a:xfrm>
            <a:off x="6142252" y="6281258"/>
            <a:ext cx="5875529" cy="396274"/>
          </a:xfrm>
          <a:prstGeom prst="rect">
            <a:avLst/>
          </a:prstGeom>
        </p:spPr>
      </p:pic>
    </p:spTree>
    <p:extLst>
      <p:ext uri="{BB962C8B-B14F-4D97-AF65-F5344CB8AC3E}">
        <p14:creationId xmlns:p14="http://schemas.microsoft.com/office/powerpoint/2010/main" val="79067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37CD8-D89A-A3AD-381A-301E3CF9A4B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37D6F54-E3A6-C2CE-0E58-B6153EBDF682}"/>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24C0C159-07BD-8B7D-0EB5-6C1456C835E6}"/>
              </a:ext>
            </a:extLst>
          </p:cNvPr>
          <p:cNvPicPr>
            <a:picLocks noChangeAspect="1"/>
          </p:cNvPicPr>
          <p:nvPr/>
        </p:nvPicPr>
        <p:blipFill>
          <a:blip r:embed="rId2"/>
          <a:stretch>
            <a:fillRect/>
          </a:stretch>
        </p:blipFill>
        <p:spPr>
          <a:xfrm>
            <a:off x="0" y="0"/>
            <a:ext cx="6020322" cy="2583404"/>
          </a:xfrm>
          <a:prstGeom prst="rect">
            <a:avLst/>
          </a:prstGeom>
        </p:spPr>
      </p:pic>
      <p:pic>
        <p:nvPicPr>
          <p:cNvPr id="7" name="Picture 6">
            <a:extLst>
              <a:ext uri="{FF2B5EF4-FFF2-40B4-BE49-F238E27FC236}">
                <a16:creationId xmlns:a16="http://schemas.microsoft.com/office/drawing/2014/main" id="{92A13EBB-DDC2-4791-A155-C54DB3818219}"/>
              </a:ext>
            </a:extLst>
          </p:cNvPr>
          <p:cNvPicPr>
            <a:picLocks noChangeAspect="1"/>
          </p:cNvPicPr>
          <p:nvPr/>
        </p:nvPicPr>
        <p:blipFill rotWithShape="1">
          <a:blip r:embed="rId3"/>
          <a:srcRect b="27009"/>
          <a:stretch/>
        </p:blipFill>
        <p:spPr>
          <a:xfrm>
            <a:off x="0" y="2583404"/>
            <a:ext cx="6104149" cy="4088329"/>
          </a:xfrm>
          <a:prstGeom prst="rect">
            <a:avLst/>
          </a:prstGeom>
        </p:spPr>
      </p:pic>
      <p:pic>
        <p:nvPicPr>
          <p:cNvPr id="8" name="Picture 7">
            <a:extLst>
              <a:ext uri="{FF2B5EF4-FFF2-40B4-BE49-F238E27FC236}">
                <a16:creationId xmlns:a16="http://schemas.microsoft.com/office/drawing/2014/main" id="{26A4D746-510E-7C6F-1725-E0B710D0DD4A}"/>
              </a:ext>
            </a:extLst>
          </p:cNvPr>
          <p:cNvPicPr>
            <a:picLocks noChangeAspect="1"/>
          </p:cNvPicPr>
          <p:nvPr/>
        </p:nvPicPr>
        <p:blipFill rotWithShape="1">
          <a:blip r:embed="rId3"/>
          <a:srcRect t="73560" b="-1"/>
          <a:stretch/>
        </p:blipFill>
        <p:spPr>
          <a:xfrm>
            <a:off x="6084711" y="0"/>
            <a:ext cx="6104149" cy="1481000"/>
          </a:xfrm>
          <a:prstGeom prst="rect">
            <a:avLst/>
          </a:prstGeom>
        </p:spPr>
      </p:pic>
      <p:pic>
        <p:nvPicPr>
          <p:cNvPr id="10" name="Picture 9">
            <a:extLst>
              <a:ext uri="{FF2B5EF4-FFF2-40B4-BE49-F238E27FC236}">
                <a16:creationId xmlns:a16="http://schemas.microsoft.com/office/drawing/2014/main" id="{6DE886AB-B57F-DFC2-0396-B3CD6CA678E1}"/>
              </a:ext>
            </a:extLst>
          </p:cNvPr>
          <p:cNvPicPr>
            <a:picLocks noChangeAspect="1"/>
          </p:cNvPicPr>
          <p:nvPr/>
        </p:nvPicPr>
        <p:blipFill>
          <a:blip r:embed="rId4"/>
          <a:stretch>
            <a:fillRect/>
          </a:stretch>
        </p:blipFill>
        <p:spPr>
          <a:xfrm>
            <a:off x="6054370" y="1458422"/>
            <a:ext cx="6142252" cy="5403048"/>
          </a:xfrm>
          <a:prstGeom prst="rect">
            <a:avLst/>
          </a:prstGeom>
        </p:spPr>
      </p:pic>
    </p:spTree>
    <p:extLst>
      <p:ext uri="{BB962C8B-B14F-4D97-AF65-F5344CB8AC3E}">
        <p14:creationId xmlns:p14="http://schemas.microsoft.com/office/powerpoint/2010/main" val="3638997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59AFB-F4B4-1D73-8C06-16A7F80C3A2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084525E-294C-5C03-1B64-1D643841ED9E}"/>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9FF900C3-962D-9CE3-C064-1E19615E91CF}"/>
              </a:ext>
            </a:extLst>
          </p:cNvPr>
          <p:cNvPicPr>
            <a:picLocks noChangeAspect="1"/>
          </p:cNvPicPr>
          <p:nvPr/>
        </p:nvPicPr>
        <p:blipFill>
          <a:blip r:embed="rId2"/>
          <a:stretch>
            <a:fillRect/>
          </a:stretch>
        </p:blipFill>
        <p:spPr>
          <a:xfrm>
            <a:off x="7092" y="0"/>
            <a:ext cx="6088908" cy="5784081"/>
          </a:xfrm>
          <a:prstGeom prst="rect">
            <a:avLst/>
          </a:prstGeom>
        </p:spPr>
      </p:pic>
      <p:pic>
        <p:nvPicPr>
          <p:cNvPr id="7" name="Picture 6">
            <a:extLst>
              <a:ext uri="{FF2B5EF4-FFF2-40B4-BE49-F238E27FC236}">
                <a16:creationId xmlns:a16="http://schemas.microsoft.com/office/drawing/2014/main" id="{DF716454-C02C-3690-6053-4855F5CAFDCF}"/>
              </a:ext>
            </a:extLst>
          </p:cNvPr>
          <p:cNvPicPr>
            <a:picLocks noChangeAspect="1"/>
          </p:cNvPicPr>
          <p:nvPr/>
        </p:nvPicPr>
        <p:blipFill>
          <a:blip r:embed="rId3"/>
          <a:stretch>
            <a:fillRect/>
          </a:stretch>
        </p:blipFill>
        <p:spPr>
          <a:xfrm>
            <a:off x="5973541" y="0"/>
            <a:ext cx="6218459" cy="5951736"/>
          </a:xfrm>
          <a:prstGeom prst="rect">
            <a:avLst/>
          </a:prstGeom>
        </p:spPr>
      </p:pic>
    </p:spTree>
    <p:extLst>
      <p:ext uri="{BB962C8B-B14F-4D97-AF65-F5344CB8AC3E}">
        <p14:creationId xmlns:p14="http://schemas.microsoft.com/office/powerpoint/2010/main" val="1397265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4F02-231C-FC3C-4F28-5C4193E1E03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7744458-6821-EDA6-F7C6-84D315A3E26E}"/>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8BF6370A-F6D5-2198-C575-D7FEF4580ADD}"/>
              </a:ext>
            </a:extLst>
          </p:cNvPr>
          <p:cNvPicPr>
            <a:picLocks noChangeAspect="1"/>
          </p:cNvPicPr>
          <p:nvPr/>
        </p:nvPicPr>
        <p:blipFill>
          <a:blip r:embed="rId2"/>
          <a:stretch>
            <a:fillRect/>
          </a:stretch>
        </p:blipFill>
        <p:spPr>
          <a:xfrm>
            <a:off x="0" y="0"/>
            <a:ext cx="6241321" cy="5532599"/>
          </a:xfrm>
          <a:prstGeom prst="rect">
            <a:avLst/>
          </a:prstGeom>
        </p:spPr>
      </p:pic>
      <p:pic>
        <p:nvPicPr>
          <p:cNvPr id="7" name="Picture 6">
            <a:extLst>
              <a:ext uri="{FF2B5EF4-FFF2-40B4-BE49-F238E27FC236}">
                <a16:creationId xmlns:a16="http://schemas.microsoft.com/office/drawing/2014/main" id="{398240B1-8957-2D2C-B6E7-EAC84AC32CBC}"/>
              </a:ext>
            </a:extLst>
          </p:cNvPr>
          <p:cNvPicPr>
            <a:picLocks noChangeAspect="1"/>
          </p:cNvPicPr>
          <p:nvPr/>
        </p:nvPicPr>
        <p:blipFill>
          <a:blip r:embed="rId3"/>
          <a:stretch>
            <a:fillRect/>
          </a:stretch>
        </p:blipFill>
        <p:spPr>
          <a:xfrm>
            <a:off x="0" y="5532599"/>
            <a:ext cx="6210838" cy="1089754"/>
          </a:xfrm>
          <a:prstGeom prst="rect">
            <a:avLst/>
          </a:prstGeom>
        </p:spPr>
      </p:pic>
      <p:sp>
        <p:nvSpPr>
          <p:cNvPr id="8" name="Rectangle 7">
            <a:extLst>
              <a:ext uri="{FF2B5EF4-FFF2-40B4-BE49-F238E27FC236}">
                <a16:creationId xmlns:a16="http://schemas.microsoft.com/office/drawing/2014/main" id="{E49F242D-E20D-7465-A5F8-4305AA6CF9D9}"/>
              </a:ext>
            </a:extLst>
          </p:cNvPr>
          <p:cNvSpPr/>
          <p:nvPr/>
        </p:nvSpPr>
        <p:spPr>
          <a:xfrm>
            <a:off x="6547556" y="235647"/>
            <a:ext cx="2325511" cy="30638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1305504-EBE0-8C1F-F997-92701596BCF3}"/>
              </a:ext>
            </a:extLst>
          </p:cNvPr>
          <p:cNvSpPr/>
          <p:nvPr/>
        </p:nvSpPr>
        <p:spPr>
          <a:xfrm>
            <a:off x="9179302" y="235646"/>
            <a:ext cx="2325511" cy="30638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 name="Rectangle 10">
            <a:extLst>
              <a:ext uri="{FF2B5EF4-FFF2-40B4-BE49-F238E27FC236}">
                <a16:creationId xmlns:a16="http://schemas.microsoft.com/office/drawing/2014/main" id="{A410A869-43D0-DF04-39EF-C0C679EEADBC}"/>
              </a:ext>
            </a:extLst>
          </p:cNvPr>
          <p:cNvSpPr/>
          <p:nvPr/>
        </p:nvSpPr>
        <p:spPr>
          <a:xfrm>
            <a:off x="6547555" y="3429000"/>
            <a:ext cx="2325511" cy="30638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78470E4C-586E-4D50-145C-DBE04924725C}"/>
              </a:ext>
            </a:extLst>
          </p:cNvPr>
          <p:cNvSpPr/>
          <p:nvPr/>
        </p:nvSpPr>
        <p:spPr>
          <a:xfrm>
            <a:off x="9209783" y="3429000"/>
            <a:ext cx="2325511" cy="306387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36922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EBE27-1F81-0253-B734-1734BCA680F5}"/>
              </a:ext>
            </a:extLst>
          </p:cNvPr>
          <p:cNvSpPr>
            <a:spLocks noGrp="1"/>
          </p:cNvSpPr>
          <p:nvPr>
            <p:ph type="title"/>
          </p:nvPr>
        </p:nvSpPr>
        <p:spPr/>
        <p:txBody>
          <a:bodyPr/>
          <a:lstStyle/>
          <a:p>
            <a:r>
              <a:rPr lang="en-US" dirty="0"/>
              <a:t>How does Shakespeare make this a memorable moment in the play?</a:t>
            </a:r>
            <a:endParaRPr lang="en-GB" dirty="0"/>
          </a:p>
        </p:txBody>
      </p:sp>
      <p:sp>
        <p:nvSpPr>
          <p:cNvPr id="5" name="TextBox 4">
            <a:extLst>
              <a:ext uri="{FF2B5EF4-FFF2-40B4-BE49-F238E27FC236}">
                <a16:creationId xmlns:a16="http://schemas.microsoft.com/office/drawing/2014/main" id="{512E4DD5-C59B-0E59-92B7-7FE83FEB07A2}"/>
              </a:ext>
            </a:extLst>
          </p:cNvPr>
          <p:cNvSpPr txBox="1"/>
          <p:nvPr/>
        </p:nvSpPr>
        <p:spPr>
          <a:xfrm>
            <a:off x="373224" y="2086516"/>
            <a:ext cx="11706808" cy="4493538"/>
          </a:xfrm>
          <a:prstGeom prst="rect">
            <a:avLst/>
          </a:prstGeom>
          <a:noFill/>
        </p:spPr>
        <p:txBody>
          <a:bodyPr wrap="square" rtlCol="0">
            <a:spAutoFit/>
          </a:bodyPr>
          <a:lstStyle/>
          <a:p>
            <a:r>
              <a:rPr lang="en-US" sz="2600" dirty="0">
                <a:solidFill>
                  <a:srgbClr val="C00000"/>
                </a:solidFill>
              </a:rPr>
              <a:t>One thing Shakespeare does to make this a memorable moment in the play is…</a:t>
            </a:r>
          </a:p>
          <a:p>
            <a:endParaRPr lang="en-US" sz="2600" dirty="0"/>
          </a:p>
          <a:p>
            <a:r>
              <a:rPr lang="en-US" sz="2600" dirty="0"/>
              <a:t>A quote that supports this would be…</a:t>
            </a:r>
          </a:p>
          <a:p>
            <a:endParaRPr lang="en-US" sz="2600" dirty="0"/>
          </a:p>
          <a:p>
            <a:r>
              <a:rPr lang="en-US" sz="2600" dirty="0">
                <a:solidFill>
                  <a:srgbClr val="C00000"/>
                </a:solidFill>
              </a:rPr>
              <a:t>This quote demonstrates my point because…</a:t>
            </a:r>
          </a:p>
          <a:p>
            <a:endParaRPr lang="en-US" sz="2600" dirty="0"/>
          </a:p>
          <a:p>
            <a:r>
              <a:rPr lang="en-US" sz="2600" dirty="0"/>
              <a:t>Another thing Shakespeare does to make this a memorable moment in the play is…</a:t>
            </a:r>
          </a:p>
          <a:p>
            <a:endParaRPr lang="en-US" sz="2600" dirty="0"/>
          </a:p>
          <a:p>
            <a:r>
              <a:rPr lang="en-US" sz="2600" dirty="0">
                <a:solidFill>
                  <a:srgbClr val="C00000"/>
                </a:solidFill>
              </a:rPr>
              <a:t>A quote that supports this would be…</a:t>
            </a:r>
          </a:p>
          <a:p>
            <a:endParaRPr lang="en-US" sz="2600" dirty="0"/>
          </a:p>
          <a:p>
            <a:r>
              <a:rPr lang="en-US" sz="2600" dirty="0"/>
              <a:t>This quote supports what I am saying because…</a:t>
            </a:r>
          </a:p>
        </p:txBody>
      </p:sp>
    </p:spTree>
    <p:extLst>
      <p:ext uri="{BB962C8B-B14F-4D97-AF65-F5344CB8AC3E}">
        <p14:creationId xmlns:p14="http://schemas.microsoft.com/office/powerpoint/2010/main" val="2830884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erlin Sans">
      <a:majorFont>
        <a:latin typeface="Berlin Sans FB"/>
        <a:ea typeface=""/>
        <a:cs typeface=""/>
      </a:majorFont>
      <a:minorFont>
        <a:latin typeface="Berlin Sans FB"/>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6385</TotalTime>
  <Words>949</Words>
  <Application>Microsoft Office PowerPoint</Application>
  <PresentationFormat>Widescreen</PresentationFormat>
  <Paragraphs>61</Paragraphs>
  <Slides>14</Slides>
  <Notes>0</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Berlin Sans FB</vt:lpstr>
      <vt:lpstr>open sans</vt:lpstr>
      <vt:lpstr>Office Theme</vt:lpstr>
      <vt:lpstr>What’s going at the end  of Act 5 Scene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does Shakespeare make this a memorable moment in the play?</vt:lpstr>
      <vt:lpstr>PowerPoint Presentation</vt:lpstr>
      <vt:lpstr>How does Shakespeare characterize Cassio throughout the play?</vt:lpstr>
      <vt:lpstr>Use this handout to improve your ‘characterization of Iago’ answer</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the key features of Act 3, Scene 1?</dc:title>
  <dc:creator>Andy Roberts</dc:creator>
  <cp:lastModifiedBy>Andy Roberts</cp:lastModifiedBy>
  <cp:revision>33</cp:revision>
  <cp:lastPrinted>2023-01-16T14:11:57Z</cp:lastPrinted>
  <dcterms:created xsi:type="dcterms:W3CDTF">2022-11-07T12:15:14Z</dcterms:created>
  <dcterms:modified xsi:type="dcterms:W3CDTF">2023-01-18T13:55:28Z</dcterms:modified>
</cp:coreProperties>
</file>