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57" r:id="rId6"/>
    <p:sldId id="258" r:id="rId7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651AA-F7FE-4C29-8C3C-A60F90E3CDD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EA2796-BD0F-4B47-83F6-5CED24B4E90E}">
      <dgm:prSet/>
      <dgm:spPr/>
      <dgm:t>
        <a:bodyPr/>
        <a:lstStyle/>
        <a:p>
          <a:r>
            <a:rPr lang="en-US" dirty="0">
              <a:latin typeface="Berlin Sans FB" panose="020E0602020502020306" pitchFamily="34" charset="0"/>
            </a:rPr>
            <a:t>Find a scene that exhibits jealousy.</a:t>
          </a:r>
        </a:p>
      </dgm:t>
    </dgm:pt>
    <dgm:pt modelId="{6D5C7A25-8D51-44EF-951F-049CC4C7CA4C}" type="parTrans" cxnId="{B332CEC3-626F-4EF0-BCA3-47D28BF09983}">
      <dgm:prSet/>
      <dgm:spPr/>
      <dgm:t>
        <a:bodyPr/>
        <a:lstStyle/>
        <a:p>
          <a:endParaRPr lang="en-US"/>
        </a:p>
      </dgm:t>
    </dgm:pt>
    <dgm:pt modelId="{6682728B-E1A4-4978-B619-0D4C5BDC67E1}" type="sibTrans" cxnId="{B332CEC3-626F-4EF0-BCA3-47D28BF0998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485DCA7-8674-4942-8353-32E34F7FC90C}">
      <dgm:prSet/>
      <dgm:spPr/>
      <dgm:t>
        <a:bodyPr/>
        <a:lstStyle/>
        <a:p>
          <a:r>
            <a:rPr lang="en-US" dirty="0">
              <a:latin typeface="Berlin Sans FB" panose="020E0602020502020306" pitchFamily="34" charset="0"/>
            </a:rPr>
            <a:t>Find a quote that exhibits jealousy.</a:t>
          </a:r>
        </a:p>
      </dgm:t>
    </dgm:pt>
    <dgm:pt modelId="{A14A8C6C-7A07-40DC-8CDE-8F71E15F08AF}" type="parTrans" cxnId="{D11A0F76-BFA8-482F-AC4E-245EF817CE42}">
      <dgm:prSet/>
      <dgm:spPr/>
      <dgm:t>
        <a:bodyPr/>
        <a:lstStyle/>
        <a:p>
          <a:endParaRPr lang="en-US"/>
        </a:p>
      </dgm:t>
    </dgm:pt>
    <dgm:pt modelId="{927EE41C-FAF5-45E6-8E73-C3B2C879264C}" type="sibTrans" cxnId="{D11A0F76-BFA8-482F-AC4E-245EF817CE4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54EDBD0-19C0-4CD6-B8F6-F48C3D2C0741}">
      <dgm:prSet/>
      <dgm:spPr/>
      <dgm:t>
        <a:bodyPr/>
        <a:lstStyle/>
        <a:p>
          <a:r>
            <a:rPr lang="en-US" dirty="0">
              <a:latin typeface="Berlin Sans FB" panose="020E0602020502020306" pitchFamily="34" charset="0"/>
            </a:rPr>
            <a:t>Explain how jealousy permeates the play.</a:t>
          </a:r>
        </a:p>
      </dgm:t>
    </dgm:pt>
    <dgm:pt modelId="{C9AD1259-195E-4486-B54F-3DFEFC40D354}" type="parTrans" cxnId="{740458E1-E46C-47C6-BD51-A91E28381A6C}">
      <dgm:prSet/>
      <dgm:spPr/>
      <dgm:t>
        <a:bodyPr/>
        <a:lstStyle/>
        <a:p>
          <a:endParaRPr lang="en-US"/>
        </a:p>
      </dgm:t>
    </dgm:pt>
    <dgm:pt modelId="{5741CCA4-FAAF-40E6-8E07-46C6BC6C0176}" type="sibTrans" cxnId="{740458E1-E46C-47C6-BD51-A91E28381A6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4180AC4-C39E-451C-8D2C-3AD634342C94}" type="pres">
      <dgm:prSet presAssocID="{577651AA-F7FE-4C29-8C3C-A60F90E3CDD8}" presName="Name0" presStyleCnt="0">
        <dgm:presLayoutVars>
          <dgm:animLvl val="lvl"/>
          <dgm:resizeHandles val="exact"/>
        </dgm:presLayoutVars>
      </dgm:prSet>
      <dgm:spPr/>
    </dgm:pt>
    <dgm:pt modelId="{03D874A3-7890-4A07-96E6-4B045B4036A1}" type="pres">
      <dgm:prSet presAssocID="{09EA2796-BD0F-4B47-83F6-5CED24B4E90E}" presName="compositeNode" presStyleCnt="0">
        <dgm:presLayoutVars>
          <dgm:bulletEnabled val="1"/>
        </dgm:presLayoutVars>
      </dgm:prSet>
      <dgm:spPr/>
    </dgm:pt>
    <dgm:pt modelId="{28F968AE-CFF0-4119-A250-A9117D0D2663}" type="pres">
      <dgm:prSet presAssocID="{09EA2796-BD0F-4B47-83F6-5CED24B4E90E}" presName="bgRect" presStyleLbl="bgAccFollowNode1" presStyleIdx="0" presStyleCnt="3"/>
      <dgm:spPr/>
    </dgm:pt>
    <dgm:pt modelId="{2FE00ED7-ADBE-48B5-8853-5FBAC30A35CF}" type="pres">
      <dgm:prSet presAssocID="{6682728B-E1A4-4978-B619-0D4C5BDC67E1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FC477AC1-1800-42BE-A696-568483A22A49}" type="pres">
      <dgm:prSet presAssocID="{09EA2796-BD0F-4B47-83F6-5CED24B4E90E}" presName="bottomLine" presStyleLbl="alignNode1" presStyleIdx="1" presStyleCnt="6">
        <dgm:presLayoutVars/>
      </dgm:prSet>
      <dgm:spPr/>
    </dgm:pt>
    <dgm:pt modelId="{7A5CBB2C-F93A-4658-8708-28B483A94411}" type="pres">
      <dgm:prSet presAssocID="{09EA2796-BD0F-4B47-83F6-5CED24B4E90E}" presName="nodeText" presStyleLbl="bgAccFollowNode1" presStyleIdx="0" presStyleCnt="3">
        <dgm:presLayoutVars>
          <dgm:bulletEnabled val="1"/>
        </dgm:presLayoutVars>
      </dgm:prSet>
      <dgm:spPr/>
    </dgm:pt>
    <dgm:pt modelId="{B9A398EE-9219-463A-B2BD-3C411F6B9D87}" type="pres">
      <dgm:prSet presAssocID="{6682728B-E1A4-4978-B619-0D4C5BDC67E1}" presName="sibTrans" presStyleCnt="0"/>
      <dgm:spPr/>
    </dgm:pt>
    <dgm:pt modelId="{AA039F51-A324-40B0-A029-71656A3FB2CC}" type="pres">
      <dgm:prSet presAssocID="{0485DCA7-8674-4942-8353-32E34F7FC90C}" presName="compositeNode" presStyleCnt="0">
        <dgm:presLayoutVars>
          <dgm:bulletEnabled val="1"/>
        </dgm:presLayoutVars>
      </dgm:prSet>
      <dgm:spPr/>
    </dgm:pt>
    <dgm:pt modelId="{F059FD11-4AF5-4E6C-BF1C-4AF8751D9E4C}" type="pres">
      <dgm:prSet presAssocID="{0485DCA7-8674-4942-8353-32E34F7FC90C}" presName="bgRect" presStyleLbl="bgAccFollowNode1" presStyleIdx="1" presStyleCnt="3"/>
      <dgm:spPr/>
    </dgm:pt>
    <dgm:pt modelId="{FBC2D2FE-8FC1-4E41-86DA-C5C47EC9AA88}" type="pres">
      <dgm:prSet presAssocID="{927EE41C-FAF5-45E6-8E73-C3B2C879264C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F4875D30-96F4-4F43-8B02-4BFF59A36DCA}" type="pres">
      <dgm:prSet presAssocID="{0485DCA7-8674-4942-8353-32E34F7FC90C}" presName="bottomLine" presStyleLbl="alignNode1" presStyleIdx="3" presStyleCnt="6">
        <dgm:presLayoutVars/>
      </dgm:prSet>
      <dgm:spPr/>
    </dgm:pt>
    <dgm:pt modelId="{C917057C-2849-4E9C-8791-AB370D16C906}" type="pres">
      <dgm:prSet presAssocID="{0485DCA7-8674-4942-8353-32E34F7FC90C}" presName="nodeText" presStyleLbl="bgAccFollowNode1" presStyleIdx="1" presStyleCnt="3">
        <dgm:presLayoutVars>
          <dgm:bulletEnabled val="1"/>
        </dgm:presLayoutVars>
      </dgm:prSet>
      <dgm:spPr/>
    </dgm:pt>
    <dgm:pt modelId="{71E98BAA-F4AF-4CF3-A9C4-9208D4D83A4E}" type="pres">
      <dgm:prSet presAssocID="{927EE41C-FAF5-45E6-8E73-C3B2C879264C}" presName="sibTrans" presStyleCnt="0"/>
      <dgm:spPr/>
    </dgm:pt>
    <dgm:pt modelId="{B3987529-3BA6-4AFE-8F54-17E90348820C}" type="pres">
      <dgm:prSet presAssocID="{B54EDBD0-19C0-4CD6-B8F6-F48C3D2C0741}" presName="compositeNode" presStyleCnt="0">
        <dgm:presLayoutVars>
          <dgm:bulletEnabled val="1"/>
        </dgm:presLayoutVars>
      </dgm:prSet>
      <dgm:spPr/>
    </dgm:pt>
    <dgm:pt modelId="{26C2DEA6-0BFD-40DF-8DC3-F9D00814945D}" type="pres">
      <dgm:prSet presAssocID="{B54EDBD0-19C0-4CD6-B8F6-F48C3D2C0741}" presName="bgRect" presStyleLbl="bgAccFollowNode1" presStyleIdx="2" presStyleCnt="3"/>
      <dgm:spPr/>
    </dgm:pt>
    <dgm:pt modelId="{0F606A93-5407-450E-BE4A-DB92FB37E78D}" type="pres">
      <dgm:prSet presAssocID="{5741CCA4-FAAF-40E6-8E07-46C6BC6C0176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479088AC-7D4F-4952-A8E2-63E92F5EACEA}" type="pres">
      <dgm:prSet presAssocID="{B54EDBD0-19C0-4CD6-B8F6-F48C3D2C0741}" presName="bottomLine" presStyleLbl="alignNode1" presStyleIdx="5" presStyleCnt="6">
        <dgm:presLayoutVars/>
      </dgm:prSet>
      <dgm:spPr/>
    </dgm:pt>
    <dgm:pt modelId="{DFFD47E3-02D5-4269-9B75-9D405D19A152}" type="pres">
      <dgm:prSet presAssocID="{B54EDBD0-19C0-4CD6-B8F6-F48C3D2C0741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D2A64A15-F5D5-4BA3-B90F-BB6049E0806C}" type="presOf" srcId="{5741CCA4-FAAF-40E6-8E07-46C6BC6C0176}" destId="{0F606A93-5407-450E-BE4A-DB92FB37E78D}" srcOrd="0" destOrd="0" presId="urn:microsoft.com/office/officeart/2016/7/layout/BasicLinearProcessNumbered"/>
    <dgm:cxn modelId="{6C081116-4EA2-41BC-A274-8CC1DF5E931C}" type="presOf" srcId="{09EA2796-BD0F-4B47-83F6-5CED24B4E90E}" destId="{7A5CBB2C-F93A-4658-8708-28B483A94411}" srcOrd="1" destOrd="0" presId="urn:microsoft.com/office/officeart/2016/7/layout/BasicLinearProcessNumbered"/>
    <dgm:cxn modelId="{0BA8C018-663F-482B-A0CE-E3815B348074}" type="presOf" srcId="{577651AA-F7FE-4C29-8C3C-A60F90E3CDD8}" destId="{34180AC4-C39E-451C-8D2C-3AD634342C94}" srcOrd="0" destOrd="0" presId="urn:microsoft.com/office/officeart/2016/7/layout/BasicLinearProcessNumbered"/>
    <dgm:cxn modelId="{D11A0F76-BFA8-482F-AC4E-245EF817CE42}" srcId="{577651AA-F7FE-4C29-8C3C-A60F90E3CDD8}" destId="{0485DCA7-8674-4942-8353-32E34F7FC90C}" srcOrd="1" destOrd="0" parTransId="{A14A8C6C-7A07-40DC-8CDE-8F71E15F08AF}" sibTransId="{927EE41C-FAF5-45E6-8E73-C3B2C879264C}"/>
    <dgm:cxn modelId="{FB6E1257-CB8A-4525-B04C-10BC11D382D3}" type="presOf" srcId="{B54EDBD0-19C0-4CD6-B8F6-F48C3D2C0741}" destId="{26C2DEA6-0BFD-40DF-8DC3-F9D00814945D}" srcOrd="0" destOrd="0" presId="urn:microsoft.com/office/officeart/2016/7/layout/BasicLinearProcessNumbered"/>
    <dgm:cxn modelId="{3BB55158-FCED-4EBF-B87D-391C30F31C09}" type="presOf" srcId="{0485DCA7-8674-4942-8353-32E34F7FC90C}" destId="{C917057C-2849-4E9C-8791-AB370D16C906}" srcOrd="1" destOrd="0" presId="urn:microsoft.com/office/officeart/2016/7/layout/BasicLinearProcessNumbered"/>
    <dgm:cxn modelId="{DE12B478-1924-498C-AD16-4942A9DEAEB3}" type="presOf" srcId="{09EA2796-BD0F-4B47-83F6-5CED24B4E90E}" destId="{28F968AE-CFF0-4119-A250-A9117D0D2663}" srcOrd="0" destOrd="0" presId="urn:microsoft.com/office/officeart/2016/7/layout/BasicLinearProcessNumbered"/>
    <dgm:cxn modelId="{C9556E8D-ABD5-4D70-BD94-FEE72DF8693C}" type="presOf" srcId="{B54EDBD0-19C0-4CD6-B8F6-F48C3D2C0741}" destId="{DFFD47E3-02D5-4269-9B75-9D405D19A152}" srcOrd="1" destOrd="0" presId="urn:microsoft.com/office/officeart/2016/7/layout/BasicLinearProcessNumbered"/>
    <dgm:cxn modelId="{640F08A0-420A-4D22-9E61-DCD53CB6DAEE}" type="presOf" srcId="{0485DCA7-8674-4942-8353-32E34F7FC90C}" destId="{F059FD11-4AF5-4E6C-BF1C-4AF8751D9E4C}" srcOrd="0" destOrd="0" presId="urn:microsoft.com/office/officeart/2016/7/layout/BasicLinearProcessNumbered"/>
    <dgm:cxn modelId="{B332CEC3-626F-4EF0-BCA3-47D28BF09983}" srcId="{577651AA-F7FE-4C29-8C3C-A60F90E3CDD8}" destId="{09EA2796-BD0F-4B47-83F6-5CED24B4E90E}" srcOrd="0" destOrd="0" parTransId="{6D5C7A25-8D51-44EF-951F-049CC4C7CA4C}" sibTransId="{6682728B-E1A4-4978-B619-0D4C5BDC67E1}"/>
    <dgm:cxn modelId="{2ADD57D0-9A2C-4998-99F9-A00D9252361C}" type="presOf" srcId="{6682728B-E1A4-4978-B619-0D4C5BDC67E1}" destId="{2FE00ED7-ADBE-48B5-8853-5FBAC30A35CF}" srcOrd="0" destOrd="0" presId="urn:microsoft.com/office/officeart/2016/7/layout/BasicLinearProcessNumbered"/>
    <dgm:cxn modelId="{740458E1-E46C-47C6-BD51-A91E28381A6C}" srcId="{577651AA-F7FE-4C29-8C3C-A60F90E3CDD8}" destId="{B54EDBD0-19C0-4CD6-B8F6-F48C3D2C0741}" srcOrd="2" destOrd="0" parTransId="{C9AD1259-195E-4486-B54F-3DFEFC40D354}" sibTransId="{5741CCA4-FAAF-40E6-8E07-46C6BC6C0176}"/>
    <dgm:cxn modelId="{D7E880E5-EE4A-42C4-8A72-F8E368BD0411}" type="presOf" srcId="{927EE41C-FAF5-45E6-8E73-C3B2C879264C}" destId="{FBC2D2FE-8FC1-4E41-86DA-C5C47EC9AA88}" srcOrd="0" destOrd="0" presId="urn:microsoft.com/office/officeart/2016/7/layout/BasicLinearProcessNumbered"/>
    <dgm:cxn modelId="{907EA56E-3148-4C22-A970-31988B1394BB}" type="presParOf" srcId="{34180AC4-C39E-451C-8D2C-3AD634342C94}" destId="{03D874A3-7890-4A07-96E6-4B045B4036A1}" srcOrd="0" destOrd="0" presId="urn:microsoft.com/office/officeart/2016/7/layout/BasicLinearProcessNumbered"/>
    <dgm:cxn modelId="{C4191019-38D7-422A-8AEA-ECBCF9DBF1CF}" type="presParOf" srcId="{03D874A3-7890-4A07-96E6-4B045B4036A1}" destId="{28F968AE-CFF0-4119-A250-A9117D0D2663}" srcOrd="0" destOrd="0" presId="urn:microsoft.com/office/officeart/2016/7/layout/BasicLinearProcessNumbered"/>
    <dgm:cxn modelId="{3E3155E1-9CE4-427C-8BF9-F60DC3A0E24A}" type="presParOf" srcId="{03D874A3-7890-4A07-96E6-4B045B4036A1}" destId="{2FE00ED7-ADBE-48B5-8853-5FBAC30A35CF}" srcOrd="1" destOrd="0" presId="urn:microsoft.com/office/officeart/2016/7/layout/BasicLinearProcessNumbered"/>
    <dgm:cxn modelId="{18E9FD36-D1B2-4D16-8DB3-2ECD17FBD790}" type="presParOf" srcId="{03D874A3-7890-4A07-96E6-4B045B4036A1}" destId="{FC477AC1-1800-42BE-A696-568483A22A49}" srcOrd="2" destOrd="0" presId="urn:microsoft.com/office/officeart/2016/7/layout/BasicLinearProcessNumbered"/>
    <dgm:cxn modelId="{95154A5D-5D0C-42B4-A14D-085E2DAFA483}" type="presParOf" srcId="{03D874A3-7890-4A07-96E6-4B045B4036A1}" destId="{7A5CBB2C-F93A-4658-8708-28B483A94411}" srcOrd="3" destOrd="0" presId="urn:microsoft.com/office/officeart/2016/7/layout/BasicLinearProcessNumbered"/>
    <dgm:cxn modelId="{F4226EC2-4C09-4E0E-A3F3-37CE2C4463F0}" type="presParOf" srcId="{34180AC4-C39E-451C-8D2C-3AD634342C94}" destId="{B9A398EE-9219-463A-B2BD-3C411F6B9D87}" srcOrd="1" destOrd="0" presId="urn:microsoft.com/office/officeart/2016/7/layout/BasicLinearProcessNumbered"/>
    <dgm:cxn modelId="{8A803DD2-8993-4BEA-8876-C7AB104E7A86}" type="presParOf" srcId="{34180AC4-C39E-451C-8D2C-3AD634342C94}" destId="{AA039F51-A324-40B0-A029-71656A3FB2CC}" srcOrd="2" destOrd="0" presId="urn:microsoft.com/office/officeart/2016/7/layout/BasicLinearProcessNumbered"/>
    <dgm:cxn modelId="{3547486E-B94B-47F2-AA14-FD09F0AD7E60}" type="presParOf" srcId="{AA039F51-A324-40B0-A029-71656A3FB2CC}" destId="{F059FD11-4AF5-4E6C-BF1C-4AF8751D9E4C}" srcOrd="0" destOrd="0" presId="urn:microsoft.com/office/officeart/2016/7/layout/BasicLinearProcessNumbered"/>
    <dgm:cxn modelId="{ED740D9F-DE93-466B-BD46-5FA582F62653}" type="presParOf" srcId="{AA039F51-A324-40B0-A029-71656A3FB2CC}" destId="{FBC2D2FE-8FC1-4E41-86DA-C5C47EC9AA88}" srcOrd="1" destOrd="0" presId="urn:microsoft.com/office/officeart/2016/7/layout/BasicLinearProcessNumbered"/>
    <dgm:cxn modelId="{3DDA2476-65B4-4621-BDAE-0D4485297DD5}" type="presParOf" srcId="{AA039F51-A324-40B0-A029-71656A3FB2CC}" destId="{F4875D30-96F4-4F43-8B02-4BFF59A36DCA}" srcOrd="2" destOrd="0" presId="urn:microsoft.com/office/officeart/2016/7/layout/BasicLinearProcessNumbered"/>
    <dgm:cxn modelId="{49A8586D-40F9-4493-83A1-E54AEF89CF0F}" type="presParOf" srcId="{AA039F51-A324-40B0-A029-71656A3FB2CC}" destId="{C917057C-2849-4E9C-8791-AB370D16C906}" srcOrd="3" destOrd="0" presId="urn:microsoft.com/office/officeart/2016/7/layout/BasicLinearProcessNumbered"/>
    <dgm:cxn modelId="{822E8C63-377F-44C4-B168-4946BD317DE1}" type="presParOf" srcId="{34180AC4-C39E-451C-8D2C-3AD634342C94}" destId="{71E98BAA-F4AF-4CF3-A9C4-9208D4D83A4E}" srcOrd="3" destOrd="0" presId="urn:microsoft.com/office/officeart/2016/7/layout/BasicLinearProcessNumbered"/>
    <dgm:cxn modelId="{2A559AFF-C0C3-4E63-B8D0-59C84D33FAA7}" type="presParOf" srcId="{34180AC4-C39E-451C-8D2C-3AD634342C94}" destId="{B3987529-3BA6-4AFE-8F54-17E90348820C}" srcOrd="4" destOrd="0" presId="urn:microsoft.com/office/officeart/2016/7/layout/BasicLinearProcessNumbered"/>
    <dgm:cxn modelId="{3B97C7EB-1864-477B-A5CD-B8035AA66ABA}" type="presParOf" srcId="{B3987529-3BA6-4AFE-8F54-17E90348820C}" destId="{26C2DEA6-0BFD-40DF-8DC3-F9D00814945D}" srcOrd="0" destOrd="0" presId="urn:microsoft.com/office/officeart/2016/7/layout/BasicLinearProcessNumbered"/>
    <dgm:cxn modelId="{B96C5897-C86B-4889-AF49-E903821E1A1D}" type="presParOf" srcId="{B3987529-3BA6-4AFE-8F54-17E90348820C}" destId="{0F606A93-5407-450E-BE4A-DB92FB37E78D}" srcOrd="1" destOrd="0" presId="urn:microsoft.com/office/officeart/2016/7/layout/BasicLinearProcessNumbered"/>
    <dgm:cxn modelId="{8378F9FD-EE6A-4C75-989A-F9BB2DFDFA82}" type="presParOf" srcId="{B3987529-3BA6-4AFE-8F54-17E90348820C}" destId="{479088AC-7D4F-4952-A8E2-63E92F5EACEA}" srcOrd="2" destOrd="0" presId="urn:microsoft.com/office/officeart/2016/7/layout/BasicLinearProcessNumbered"/>
    <dgm:cxn modelId="{E7256F6B-8BBC-4D3E-A912-737A6C50EA03}" type="presParOf" srcId="{B3987529-3BA6-4AFE-8F54-17E90348820C}" destId="{DFFD47E3-02D5-4269-9B75-9D405D19A15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968AE-CFF0-4119-A250-A9117D0D2663}">
      <dsp:nvSpPr>
        <dsp:cNvPr id="0" name=""/>
        <dsp:cNvSpPr/>
      </dsp:nvSpPr>
      <dsp:spPr>
        <a:xfrm>
          <a:off x="0" y="0"/>
          <a:ext cx="3286125" cy="39488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Berlin Sans FB" panose="020E0602020502020306" pitchFamily="34" charset="0"/>
            </a:rPr>
            <a:t>Find a scene that exhibits jealousy.</a:t>
          </a:r>
        </a:p>
      </dsp:txBody>
      <dsp:txXfrm>
        <a:off x="0" y="1500572"/>
        <a:ext cx="3286125" cy="2369325"/>
      </dsp:txXfrm>
    </dsp:sp>
    <dsp:sp modelId="{2FE00ED7-ADBE-48B5-8853-5FBAC30A35CF}">
      <dsp:nvSpPr>
        <dsp:cNvPr id="0" name=""/>
        <dsp:cNvSpPr/>
      </dsp:nvSpPr>
      <dsp:spPr>
        <a:xfrm>
          <a:off x="1050731" y="394887"/>
          <a:ext cx="1184662" cy="11846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24221" y="568377"/>
        <a:ext cx="837682" cy="837682"/>
      </dsp:txXfrm>
    </dsp:sp>
    <dsp:sp modelId="{FC477AC1-1800-42BE-A696-568483A22A49}">
      <dsp:nvSpPr>
        <dsp:cNvPr id="0" name=""/>
        <dsp:cNvSpPr/>
      </dsp:nvSpPr>
      <dsp:spPr>
        <a:xfrm>
          <a:off x="0" y="3948804"/>
          <a:ext cx="3286125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9FD11-4AF5-4E6C-BF1C-4AF8751D9E4C}">
      <dsp:nvSpPr>
        <dsp:cNvPr id="0" name=""/>
        <dsp:cNvSpPr/>
      </dsp:nvSpPr>
      <dsp:spPr>
        <a:xfrm>
          <a:off x="3614737" y="0"/>
          <a:ext cx="3286125" cy="3948876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Berlin Sans FB" panose="020E0602020502020306" pitchFamily="34" charset="0"/>
            </a:rPr>
            <a:t>Find a quote that exhibits jealousy.</a:t>
          </a:r>
        </a:p>
      </dsp:txBody>
      <dsp:txXfrm>
        <a:off x="3614737" y="1500572"/>
        <a:ext cx="3286125" cy="2369325"/>
      </dsp:txXfrm>
    </dsp:sp>
    <dsp:sp modelId="{FBC2D2FE-8FC1-4E41-86DA-C5C47EC9AA88}">
      <dsp:nvSpPr>
        <dsp:cNvPr id="0" name=""/>
        <dsp:cNvSpPr/>
      </dsp:nvSpPr>
      <dsp:spPr>
        <a:xfrm>
          <a:off x="4665468" y="394887"/>
          <a:ext cx="1184662" cy="1184662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38958" y="568377"/>
        <a:ext cx="837682" cy="837682"/>
      </dsp:txXfrm>
    </dsp:sp>
    <dsp:sp modelId="{F4875D30-96F4-4F43-8B02-4BFF59A36DCA}">
      <dsp:nvSpPr>
        <dsp:cNvPr id="0" name=""/>
        <dsp:cNvSpPr/>
      </dsp:nvSpPr>
      <dsp:spPr>
        <a:xfrm>
          <a:off x="3614737" y="3948804"/>
          <a:ext cx="3286125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2DEA6-0BFD-40DF-8DC3-F9D00814945D}">
      <dsp:nvSpPr>
        <dsp:cNvPr id="0" name=""/>
        <dsp:cNvSpPr/>
      </dsp:nvSpPr>
      <dsp:spPr>
        <a:xfrm>
          <a:off x="7229475" y="0"/>
          <a:ext cx="3286125" cy="3948876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Berlin Sans FB" panose="020E0602020502020306" pitchFamily="34" charset="0"/>
            </a:rPr>
            <a:t>Explain how jealousy permeates the play.</a:t>
          </a:r>
        </a:p>
      </dsp:txBody>
      <dsp:txXfrm>
        <a:off x="7229475" y="1500572"/>
        <a:ext cx="3286125" cy="2369325"/>
      </dsp:txXfrm>
    </dsp:sp>
    <dsp:sp modelId="{0F606A93-5407-450E-BE4A-DB92FB37E78D}">
      <dsp:nvSpPr>
        <dsp:cNvPr id="0" name=""/>
        <dsp:cNvSpPr/>
      </dsp:nvSpPr>
      <dsp:spPr>
        <a:xfrm>
          <a:off x="8280206" y="394887"/>
          <a:ext cx="1184662" cy="1184662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53696" y="568377"/>
        <a:ext cx="837682" cy="837682"/>
      </dsp:txXfrm>
    </dsp:sp>
    <dsp:sp modelId="{479088AC-7D4F-4952-A8E2-63E92F5EACEA}">
      <dsp:nvSpPr>
        <dsp:cNvPr id="0" name=""/>
        <dsp:cNvSpPr/>
      </dsp:nvSpPr>
      <dsp:spPr>
        <a:xfrm>
          <a:off x="7229475" y="3948804"/>
          <a:ext cx="3286125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64429-FBAC-8247-97DB-86D652724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B1349-1831-BA66-78BF-FF3D1A6C4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D469D-1BC7-9821-DF98-B865CBCF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3C9-5426-4723-8F3C-3A11943EA162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34CE4-C617-4515-8BE0-A9B98F64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2A1AA-23D7-5A1D-3E68-DFAFB1FD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764-986B-4F6E-9872-C908AD4CE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0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D7297-F5C1-E653-9854-4456AD73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A1A61-364E-7686-D93D-6695C753F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4244B-33CC-C28E-FFC0-5DA37465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3C9-5426-4723-8F3C-3A11943EA162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7F035-E8ED-846A-21B9-4E3B25E0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8E049-D0F2-DA83-0497-C815A5FE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764-986B-4F6E-9872-C908AD4CE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6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40369F-0E94-1CA3-2048-E41630A08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FB82C2-7D51-F6BE-7443-2B5309F92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1625C-A587-D411-5DA6-24EEB9FC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3C9-5426-4723-8F3C-3A11943EA162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DFC49-CC54-11AC-D1E7-01391627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9DFD3-ABF9-8170-780E-73331A4B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764-986B-4F6E-9872-C908AD4CE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3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9D827-1FFE-9A2D-944B-6DDACCF8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612AE-7A73-4D12-A491-6D06DBE7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D89-2603-1F1F-F8A4-25AA6577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3C9-5426-4723-8F3C-3A11943EA162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8E6CD-A5DE-47BE-CB0F-FC64FBE5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69F32-3CA7-B0BC-B67D-0B55B8BE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764-986B-4F6E-9872-C908AD4CE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1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97F3C-CD59-B687-57CF-1975E016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B76C7-F507-9FE4-E30C-8131748B8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3EA16-BCC8-BC5B-7044-1F5A7CC6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3C9-5426-4723-8F3C-3A11943EA162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F36DC-CBB7-9562-0FCF-D15C3171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AC764-45EF-A7EE-25DA-AAA9B826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764-986B-4F6E-9872-C908AD4CE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0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690A-5E63-1802-6272-E6DC3E4A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54F00-E3D7-5A4A-B42F-5DC9F7F6B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5D705-84FC-5F81-6F37-EFC860183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01B84-0BB8-8FE5-7A88-1385C54E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3C9-5426-4723-8F3C-3A11943EA162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4732B-A761-899E-92D4-F71652DA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78D17-80C1-4A18-066A-64D3CB93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764-986B-4F6E-9872-C908AD4CE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FF7E5-D684-B11F-5151-8D0D945C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96506-3E03-3641-980D-884ED1668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A3B7A-E4D5-B661-A596-9A26A28C5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78316-B25A-323B-EC38-EFC1F7BDD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0C4F6-1A2A-8730-4A52-092538703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30B796-1ECB-F648-074A-A2412980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3C9-5426-4723-8F3C-3A11943EA162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57C21A-DFB3-0F2B-8E5A-AE29281D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53DFB-42A3-DD8E-6D4E-B4A86DDC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764-986B-4F6E-9872-C908AD4CE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95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3B0A-AA26-966E-5A09-05E7B26C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51A72-3DD4-6E45-F595-68ABDE5A8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3C9-5426-4723-8F3C-3A11943EA162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F63A9-D75A-838E-D59F-2926F93D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81AEC-296B-0E3E-4DE8-D3B9ECA8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764-986B-4F6E-9872-C908AD4CE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3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16633-C65F-1463-1E9F-151F4DD6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3C9-5426-4723-8F3C-3A11943EA162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45AA6-D549-9FA2-410A-79F9B108F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6B121-2BC7-445F-8486-941A5769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764-986B-4F6E-9872-C908AD4CE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31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F426B-4534-BC85-FF30-7291665C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B44D6-091C-3848-E3A5-350566E00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C1B48-4156-FABA-A01D-333BEB041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993E3-23F0-B931-BE1D-98A8A28C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3C9-5426-4723-8F3C-3A11943EA162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57490-53AA-E755-9694-611285EF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44C10-32B3-7277-1ED3-5DB2ECC6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764-986B-4F6E-9872-C908AD4CE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8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3784-08C7-71A3-7973-44928317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69F0E-A5A4-08E0-57C2-433E77E87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C31A0-E587-9ACB-024B-0F24E6C04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3D546-CD19-08ED-D265-BEB7478D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3C9-5426-4723-8F3C-3A11943EA162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9B7F2-ACF0-FE84-5575-1F3CC2A4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729AC-9E53-1F24-A4CA-6C9106AE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FA764-986B-4F6E-9872-C908AD4CE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2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F4952-E58C-A686-D165-C532EB4E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F11A5-B3A0-B751-BE16-3462BEE93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63D4D-78D2-F677-CC6F-8A915D53A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EE3C9-5426-4723-8F3C-3A11943EA162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BF5D6-F111-1E1D-835D-FCAEEE744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09CA6-575A-E041-95F3-061A0145A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FA764-986B-4F6E-9872-C908AD4CE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19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3E57C-5E9E-05AC-7F71-D3AA3A9AF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4050" y="1474788"/>
            <a:ext cx="9144000" cy="2387600"/>
          </a:xfrm>
        </p:spPr>
        <p:txBody>
          <a:bodyPr>
            <a:normAutofit/>
          </a:bodyPr>
          <a:lstStyle/>
          <a:p>
            <a:r>
              <a:rPr lang="en-US" b="1" u="sng" dirty="0"/>
              <a:t>How does the theme of jealousy permeate the play?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13491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E0833-5780-D376-76C1-36083A0F3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449" y="111967"/>
            <a:ext cx="4329015" cy="6536483"/>
          </a:xfrm>
        </p:spPr>
        <p:txBody>
          <a:bodyPr>
            <a:normAutofit fontScale="77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What is the primary emotion that drives the actions of several characters in Othello?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How does Othello's jealousy manifest itself?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Who is Roderigo jealous of and what does he desire?</a:t>
            </a:r>
          </a:p>
          <a:p>
            <a:pPr algn="l">
              <a:buFont typeface="+mj-lt"/>
              <a:buAutoNum type="arabicPeriod"/>
            </a:pPr>
            <a:r>
              <a:rPr lang="en-US" i="0" dirty="0">
                <a:solidFill>
                  <a:srgbClr val="374151"/>
                </a:solidFill>
                <a:effectLst/>
                <a:latin typeface="Söhne"/>
              </a:rPr>
              <a:t>What does Iago feel jealousy about and what is his motivation for his malicious schemes?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How does jealousy lead to irrational behavior in the characters?</a:t>
            </a:r>
          </a:p>
          <a:p>
            <a:pPr algn="l">
              <a:buFont typeface="+mj-lt"/>
              <a:buAutoNum type="arabicPeriod"/>
            </a:pPr>
            <a:r>
              <a:rPr lang="en-US" i="0" dirty="0">
                <a:solidFill>
                  <a:srgbClr val="374151"/>
                </a:solidFill>
                <a:effectLst/>
                <a:latin typeface="Söhne"/>
              </a:rPr>
              <a:t>How does the theme of jealousy in the play contribute to the tragic ending?</a:t>
            </a:r>
          </a:p>
          <a:p>
            <a:pPr algn="l">
              <a:buFont typeface="+mj-lt"/>
              <a:buAutoNum type="arabicPeriod"/>
            </a:pPr>
            <a:r>
              <a:rPr lang="en-US" b="1" dirty="0">
                <a:solidFill>
                  <a:srgbClr val="374151"/>
                </a:solidFill>
                <a:latin typeface="Söhne"/>
              </a:rPr>
              <a:t>Is</a:t>
            </a: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 jealousy only limited to romantic relationships in the play or is it also portrayed in career and personal ambition? Give examples for each from the play.</a:t>
            </a:r>
          </a:p>
          <a:p>
            <a:pPr algn="l">
              <a:buFont typeface="+mj-lt"/>
              <a:buAutoNum type="arabicPeriod"/>
            </a:pPr>
            <a:r>
              <a:rPr lang="en-US" i="0" dirty="0">
                <a:solidFill>
                  <a:srgbClr val="374151"/>
                </a:solidFill>
                <a:effectLst/>
                <a:latin typeface="Söhne"/>
              </a:rPr>
              <a:t>How Shakespeare explore the destructive nature of jealousy?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AD5CA-E4DE-E4C4-9245-DF4368964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63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8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2C97F-C35A-B5AF-4F92-F19AAEE8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Answers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Correct in Green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5A8D7-5286-BF1A-2D2D-7999A6F8D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60"/>
          <a:stretch/>
        </p:blipFill>
        <p:spPr>
          <a:xfrm>
            <a:off x="3585526" y="417443"/>
            <a:ext cx="8360094" cy="58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9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2C06-B036-8638-F6F4-D5C44F34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Comprehension task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C7E94-019A-C7BE-A911-3F0C2A7A4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338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Read the text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Highlight key info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 the questions below the text.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5984D7-A2E1-C0DE-EDE2-647313B9D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77" y="1825625"/>
            <a:ext cx="6119160" cy="347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1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12AEC4-EB38-23BD-BF5F-82324D23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1596"/>
            <a:ext cx="4830741" cy="4360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5C76FE-6624-ECEC-8B61-2BF532342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" y="4486275"/>
            <a:ext cx="4543062" cy="23634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936AA2-CFA8-7990-389F-2DD7BAA50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807" y="245661"/>
            <a:ext cx="5943190" cy="33357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2E2C40-80AC-87F6-DDE8-3C5CA346B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8807" y="3762375"/>
            <a:ext cx="6482208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5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B12A4-AEA2-A011-E2AC-0D0B2691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erlin Sans FB" panose="020E0602020502020306" pitchFamily="34" charset="0"/>
              </a:rPr>
              <a:t>Jealousy extension Tasks</a:t>
            </a:r>
            <a:endParaRPr lang="en-GB" sz="5400" dirty="0">
              <a:latin typeface="Berlin Sans FB" panose="020E0602020502020306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CAA805-3FFB-2ABC-C495-FD8E9FA1C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66147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079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171</Words>
  <Application>Microsoft Office PowerPoint</Application>
  <PresentationFormat>Widescreen</PresentationFormat>
  <Paragraphs>23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Berlin Sans FB</vt:lpstr>
      <vt:lpstr>Calibri</vt:lpstr>
      <vt:lpstr>Calibri Light</vt:lpstr>
      <vt:lpstr>Söhne</vt:lpstr>
      <vt:lpstr>Office Theme</vt:lpstr>
      <vt:lpstr>How does the theme of jealousy permeate the play?</vt:lpstr>
      <vt:lpstr>PowerPoint Presentation</vt:lpstr>
      <vt:lpstr>Answers  Correct in Green</vt:lpstr>
      <vt:lpstr>Comprehension task</vt:lpstr>
      <vt:lpstr>PowerPoint Presentation</vt:lpstr>
      <vt:lpstr>Jealousy extension Tasks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the theme of jealousy permeate the play?</dc:title>
  <dc:creator>Andy Roberts</dc:creator>
  <cp:lastModifiedBy>Andy Roberts</cp:lastModifiedBy>
  <cp:revision>9</cp:revision>
  <dcterms:created xsi:type="dcterms:W3CDTF">2023-01-16T14:34:41Z</dcterms:created>
  <dcterms:modified xsi:type="dcterms:W3CDTF">2023-01-19T13:49:38Z</dcterms:modified>
</cp:coreProperties>
</file>