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108" r:id="rId2"/>
    <p:sldId id="1104" r:id="rId3"/>
    <p:sldId id="1105" r:id="rId4"/>
    <p:sldId id="1106" r:id="rId5"/>
    <p:sldId id="1107" r:id="rId6"/>
    <p:sldId id="1102" r:id="rId7"/>
    <p:sldId id="1113" r:id="rId8"/>
    <p:sldId id="1114" r:id="rId9"/>
    <p:sldId id="11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375B5-A2E9-45A8-83B5-EFD2E494C9E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647BF-F984-4B22-AB4B-63ED4400D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8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ACDD-8863-2C86-5E30-7C6BBA890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3F1F5-151E-E0D8-1814-B63E946BC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A67F5-E524-076E-9CDC-B3A985AA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4A0-BC9E-49EF-A8D8-214737CD18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57C9C-0356-D481-AE7E-EC3DB700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319CA-3889-DCA8-7B67-B890F11B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2EB-8EF1-4D35-8E11-49E91D0B2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6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71CC-3F87-5E62-0ADC-E0CD1BFD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AB583-57BA-1978-96B9-2695F1DD5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1B1B6-2628-F6E3-185C-3A6FFBD7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4A0-BC9E-49EF-A8D8-214737CD18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836D-4CCC-390C-EEBC-06366713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AA3C9-B616-A9CB-6595-F26CCF59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2EB-8EF1-4D35-8E11-49E91D0B2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4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E3B94-3747-CF9C-27EE-9FEA50AC7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9514A-5A29-A1FD-2740-3B43C2350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43E0D-CE92-2E09-DF20-4BC1A548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4A0-BC9E-49EF-A8D8-214737CD18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FB9EB-53F6-2500-E3F2-1E2FD57B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EA75B-B205-298C-26F3-5EA69D23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2EB-8EF1-4D35-8E11-49E91D0B2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99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A54A-90F4-F1AA-5F78-847FDD9A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26A93-DB51-91BA-AA7E-38F5DC56D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10CBC-E327-B252-C2F1-B7835B34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4A0-BC9E-49EF-A8D8-214737CD18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3122D-0743-9F2F-1A29-E63AD28D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8AAAE-AF0C-57E3-98F7-0DD9EDA9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2EB-8EF1-4D35-8E11-49E91D0B2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58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FD43-0DEA-AEDC-C167-6331B643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E8ED-83FB-6C2D-5EF5-856D8636E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C742E-570E-62BB-8706-F368C71B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4A0-BC9E-49EF-A8D8-214737CD18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72F36-7223-8A08-6162-2940850D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44691-9272-CA24-F5A4-C7F63DD4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2EB-8EF1-4D35-8E11-49E91D0B2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34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F50A-6F8A-F8E6-D65F-611604DA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D975-D50D-A4A0-CAE7-11B3EA920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BD561-902A-88F1-EFED-3EA47A18E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5006D-ECCA-C8C0-61E8-392849B3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4A0-BC9E-49EF-A8D8-214737CD18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C5ACF-55B9-F07E-CAC5-33910E3C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B763C-085E-FAA0-B233-B5B57C13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2EB-8EF1-4D35-8E11-49E91D0B2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1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FC00-EF49-1FFE-05E6-F9B08D0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BA485-6DA0-0606-4863-2C88C286D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70B23-7218-6013-3CA6-281C9A5DE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E4DBE-A4C4-EE0E-03B0-89C0C7191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20DEB-4A7C-10BC-5DE8-C89DE8FC4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52B57-3BAC-C74C-B691-3FB3710A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4A0-BC9E-49EF-A8D8-214737CD18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A1AD9-550D-EF7D-28FA-1BD4D33E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1780E-F8B9-4F87-6375-C710E648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2EB-8EF1-4D35-8E11-49E91D0B2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17F5-EF51-84E6-6EDE-314FF762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263D8-159E-33B0-8145-22FD4E1A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4A0-BC9E-49EF-A8D8-214737CD18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7EDEB-057C-6DD5-3823-424688FB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404AF-894A-129C-8CE1-FFFCE60A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2EB-8EF1-4D35-8E11-49E91D0B2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5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13545-7F98-630D-10C8-CE4AC83E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4A0-BC9E-49EF-A8D8-214737CD18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C55601-3181-D80E-214C-DE958CD0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DFBF9-AFDE-85C4-3BCB-998EAE7D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2EB-8EF1-4D35-8E11-49E91D0B2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3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742D7-C5C2-53D4-8CB3-C015481A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B4BE0-C1B3-BF6E-16C7-0DDA45CEA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C7D22-E9BD-F663-793D-85E66F240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4925E-3F0B-BC50-F207-F6C5168F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4A0-BC9E-49EF-A8D8-214737CD18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36936-0E02-816B-FE81-946DD64F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2D228-08CB-79E7-B1F9-A278BE1A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2EB-8EF1-4D35-8E11-49E91D0B2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6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D0C3-FD5B-674B-56C5-B655CDA0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F7932-4E38-EAEA-2131-22026791A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38634-FCAD-7D04-7F06-2153E297E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19CDA-E697-95E1-F834-84EEB453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4A0-BC9E-49EF-A8D8-214737CD18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C45E5-A207-D87A-EB7D-BA7672D2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5132F-888A-4990-F1A3-0E079C10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2EB-8EF1-4D35-8E11-49E91D0B2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4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D4010-A52F-661F-B598-24CF06F9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FD9DB-F2C7-D3FB-9FF8-53A9028E9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45D85-915F-9DCB-FEEA-2FC782084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C4A0-BC9E-49EF-A8D8-214737CD181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DAD77-2CA9-8024-802D-FDC395A03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411FF-C88F-63CB-1D44-C18A3BEAB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42EB-8EF1-4D35-8E11-49E91D0B2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4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open book against blurred bookshelf background">
            <a:extLst>
              <a:ext uri="{FF2B5EF4-FFF2-40B4-BE49-F238E27FC236}">
                <a16:creationId xmlns:a16="http://schemas.microsoft.com/office/drawing/2014/main" id="{5ED27B77-4A10-A06F-4923-17E253574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59" b="9536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DC3B2-F415-F73E-A669-81697D12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Read Chapters 1, 2 and 3</a:t>
            </a:r>
          </a:p>
        </p:txBody>
      </p:sp>
    </p:spTree>
    <p:extLst>
      <p:ext uri="{BB962C8B-B14F-4D97-AF65-F5344CB8AC3E}">
        <p14:creationId xmlns:p14="http://schemas.microsoft.com/office/powerpoint/2010/main" val="335206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A765-34D6-54D9-24D8-0AAB785E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81" y="708186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/>
              <a:t>Life of Pi is a good example of autofiction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A64DF3-8B5F-6EB5-A2FC-81D3645E8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700" y="615560"/>
            <a:ext cx="8634165" cy="52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B52E2DC-5A17-A9F0-D2C0-1BFF75A65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3" r="1692"/>
          <a:stretch/>
        </p:blipFill>
        <p:spPr>
          <a:xfrm>
            <a:off x="2352595" y="786900"/>
            <a:ext cx="7486810" cy="52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9DA0AA-FF13-EDF5-C199-33D898981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261" y="693382"/>
            <a:ext cx="6415641" cy="5284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AD28C-4CD2-DA99-7669-9F6487B4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83" y="699314"/>
            <a:ext cx="3127662" cy="52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3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499AB1-C988-9770-6509-7BB5ABAE2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529" y="786900"/>
            <a:ext cx="6432941" cy="52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4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8EA6-D03A-CE56-23F2-E711C736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828AE-7234-CBDE-9099-6CD911B2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7078379" cy="3636511"/>
          </a:xfrm>
        </p:spPr>
        <p:txBody>
          <a:bodyPr>
            <a:normAutofit/>
          </a:bodyPr>
          <a:lstStyle/>
          <a:p>
            <a:r>
              <a:rPr lang="en-US" sz="2200" b="1" dirty="0"/>
              <a:t>After reading what you have done so far, what are your thoughts on the novel?</a:t>
            </a:r>
          </a:p>
          <a:p>
            <a:endParaRPr lang="en-US" sz="2200" b="1" dirty="0"/>
          </a:p>
          <a:p>
            <a:r>
              <a:rPr lang="en-US" sz="2200" b="1" dirty="0"/>
              <a:t>Likes? Dislikes? Points of interest?</a:t>
            </a:r>
          </a:p>
          <a:p>
            <a:endParaRPr lang="en-US" sz="2200" b="1" dirty="0"/>
          </a:p>
          <a:p>
            <a:r>
              <a:rPr lang="en-US" sz="2200" b="1" dirty="0"/>
              <a:t>Is it meeting or falling short of your expectations so far? Why?</a:t>
            </a:r>
            <a:endParaRPr lang="en-GB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73B25-4670-2761-9FD3-ADA6A6DE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82" y="609902"/>
            <a:ext cx="3647209" cy="56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3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33DA7-D31F-3C94-4175-728913D1F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"/>
          <a:stretch/>
        </p:blipFill>
        <p:spPr>
          <a:xfrm>
            <a:off x="466621" y="452995"/>
            <a:ext cx="11254324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65F5E8-0AC3-4CC9-3F95-BD0E38F16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181" y="786899"/>
            <a:ext cx="6093381" cy="5284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B63DEA-98D8-4352-2E29-3B174AD9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683201"/>
            <a:ext cx="4434269" cy="5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5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A16A-FB82-9E25-433F-669F38C8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118520"/>
            <a:ext cx="1057199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 your opinion, how has Yann Martel’s life influenced Life of Pi?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917AE-9103-7FBD-3392-315FCEE9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008" y="2251015"/>
            <a:ext cx="3286825" cy="40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48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Read Chapters 1, 2 and 3</vt:lpstr>
      <vt:lpstr>Life of Pi is a good example of autofiction</vt:lpstr>
      <vt:lpstr>PowerPoint Presentation</vt:lpstr>
      <vt:lpstr>PowerPoint Presentation</vt:lpstr>
      <vt:lpstr>PowerPoint Presentation</vt:lpstr>
      <vt:lpstr>Final thoughts</vt:lpstr>
      <vt:lpstr>PowerPoint Presentation</vt:lpstr>
      <vt:lpstr>PowerPoint Presentation</vt:lpstr>
      <vt:lpstr>In your opinion, how has Yann Martel’s life influenced Life of Pi?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the different front covers of the novel suggest about the story?</dc:title>
  <dc:creator>Andy Roberts</dc:creator>
  <cp:lastModifiedBy>Andy Roberts</cp:lastModifiedBy>
  <cp:revision>4</cp:revision>
  <dcterms:created xsi:type="dcterms:W3CDTF">2023-04-18T14:37:15Z</dcterms:created>
  <dcterms:modified xsi:type="dcterms:W3CDTF">2023-04-18T14:40:14Z</dcterms:modified>
</cp:coreProperties>
</file>