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72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295B-4DB1-F946-A1B6-86C55511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D7C9E-1426-25C9-CEA3-DB292BB1D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B88C-54FD-28B8-1535-DB032D16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00013-EA41-181C-ECAE-7879879C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C79E-6088-861E-395F-D8FC58DF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FAA2-8947-F549-E383-9394A366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9FB83-B987-A880-526F-C3E8F32F9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A999-E8A3-76D8-5290-A997D758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AE0-6E3A-3CD1-ED02-A9EFC4F4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18-C153-EF5F-F6B2-6E5E1287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447CC-F17B-A2A2-3075-AAA5DF0F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E9945-A272-706D-41DF-91B9D986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E095B-C4FE-5673-ACEB-EBB201E5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57351-0DF0-9CEC-1819-C492F01B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A65E-D054-48F5-61FF-C5492CFE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5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5C37-3476-B34E-4AD0-FA655A4E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F517-9D61-6AEA-2F3B-AA335AB6C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12AE0-243E-2888-A655-77A304EE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E811-302B-3025-E411-E861759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8BDA-8143-B47C-CCCD-FEC18ED6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5418-1142-B95A-C74B-A35482F8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F2A34-4D4A-B0E0-1B42-BC0EBAFAA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6BFC-8387-B564-09E6-63B5AA20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8B2B2-5492-ABB8-E6F7-BBD0F13E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BF78-01F9-8A7C-20AB-E59981DE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1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126-A131-6E59-6BC8-10FD535F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66E8-4DA7-732A-02DB-9B00E89B8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7A82-81BE-0890-2B7C-1C1EB8E27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BC0E9-FAD2-F41D-9468-DA5B601A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FD054-2CAB-7DB8-6074-1D714F2F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DCCE3-660C-7E68-7012-1E66ECA8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FE01-4C91-6D4B-5653-08D3DB82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AFA74-EE61-B257-6384-2B67A97E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4011-561A-D856-0D43-104238C1B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0048B-4420-75DA-F572-D9030A76D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ABE1B-7D7A-3410-F73A-C1BAB7D35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B11EC-9A19-D29B-F004-D9FB75DA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82082-241D-5711-255D-766E05ED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E9387-CE61-4CE8-C5F0-BCF2FD5E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F0CA-D461-BDC1-A529-5BA2E487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C2159-5B75-C693-44A6-5C11909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E9FCA-3305-90C4-BC75-F785810A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7B756-E6E7-98DA-F35F-B0C242A6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F8819-7546-BCFB-5C7A-31F7C4A1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210AC-94E2-B39A-3610-423FB055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49E2-ED28-F288-3381-43A91BCF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83BC-35E4-314A-67E5-A8350141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3D09-303F-96EF-F396-5D817BA8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FDC83-0FB8-D715-2DE3-D9B7860B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67E93-A875-6327-CA4E-64E76474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4B83-3998-96D2-2CDA-008C53B9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76D93-1D01-E152-1CC2-38BCB737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FB25-9F79-9545-6AA9-B3F57015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87DC7-2483-46C7-E2AF-C0B9C4F09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74775-133D-7764-3C27-56C5E46D7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7C3D7-4D47-46E4-FB95-F279AD33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5C6DB-A16A-8301-9677-79B87A56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CE152-76E3-0BD8-DDE6-9B269B72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0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C49B9-2789-70BA-CDCC-BF906B11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57686-63B7-BABB-2CEC-C45C96F4C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1DBF-58F1-D3B4-49A6-47663B87F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C098-399D-4B71-BD14-2C54FBE2DDE4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55D6-61AF-508E-91E5-46F6160C6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E1BA-40BE-BC62-990E-049BD615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0E2B-F15B-45B8-98D0-8CBF6EAB9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E2A3-2149-2D09-C252-3AE325140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6293-DAA0-77F9-DA13-C79110E52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7CBEC-E492-34B0-F361-564CD065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93D75-D43E-1BCB-C274-7F8E2236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196933" y="196936"/>
            <a:ext cx="6857998" cy="6464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06C2B-9C86-81B7-D8C4-0C822FCF5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80255" y="1128406"/>
            <a:ext cx="6028822" cy="4527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D2694-D759-7AC7-83D6-7EE3B669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43113" y="2959945"/>
            <a:ext cx="6024881" cy="860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7B10B6-4767-5D3E-CB81-75717D3D8380}"/>
              </a:ext>
            </a:extLst>
          </p:cNvPr>
          <p:cNvSpPr/>
          <p:nvPr/>
        </p:nvSpPr>
        <p:spPr>
          <a:xfrm rot="16200000">
            <a:off x="6496348" y="6366998"/>
            <a:ext cx="458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B35C2-BC8B-980D-3CBA-CEC658338FE8}"/>
              </a:ext>
            </a:extLst>
          </p:cNvPr>
          <p:cNvSpPr/>
          <p:nvPr/>
        </p:nvSpPr>
        <p:spPr>
          <a:xfrm rot="16200000">
            <a:off x="6976380" y="6366997"/>
            <a:ext cx="458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A43CB-6A10-A1C2-405D-530E10F5EAE8}"/>
              </a:ext>
            </a:extLst>
          </p:cNvPr>
          <p:cNvSpPr/>
          <p:nvPr/>
        </p:nvSpPr>
        <p:spPr>
          <a:xfrm rot="16200000">
            <a:off x="8944784" y="6353035"/>
            <a:ext cx="4587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BEF40-59F2-3428-53AB-9E8BE0FF6CB0}"/>
              </a:ext>
            </a:extLst>
          </p:cNvPr>
          <p:cNvSpPr/>
          <p:nvPr/>
        </p:nvSpPr>
        <p:spPr>
          <a:xfrm rot="16200000">
            <a:off x="11028508" y="6327183"/>
            <a:ext cx="4587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BD2771-2FD6-4B34-F6B8-16847B0DFE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24" t="33258" r="37535" b="34999"/>
          <a:stretch/>
        </p:blipFill>
        <p:spPr>
          <a:xfrm>
            <a:off x="9078299" y="2127380"/>
            <a:ext cx="191749" cy="149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471EA-0D5A-AFBC-BB79-148FBD86A6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89" t="13024" r="30553" b="13667"/>
          <a:stretch/>
        </p:blipFill>
        <p:spPr>
          <a:xfrm>
            <a:off x="6568130" y="4848213"/>
            <a:ext cx="168832" cy="4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ABFF8D-FB93-EDE6-B6AC-1878BC58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" r="22074"/>
          <a:stretch/>
        </p:blipFill>
        <p:spPr>
          <a:xfrm rot="16200000" flipH="1">
            <a:off x="6751725" y="1412200"/>
            <a:ext cx="6819161" cy="4061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C1BBC-7C29-560F-15B7-F8499F983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t="19162"/>
          <a:stretch/>
        </p:blipFill>
        <p:spPr>
          <a:xfrm rot="16200000">
            <a:off x="-2103854" y="2103855"/>
            <a:ext cx="6047333" cy="18396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EC89B-C467-0157-38FA-2C2C90F86666}"/>
              </a:ext>
            </a:extLst>
          </p:cNvPr>
          <p:cNvSpPr/>
          <p:nvPr/>
        </p:nvSpPr>
        <p:spPr>
          <a:xfrm rot="16200000">
            <a:off x="-40901" y="594089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6F7C8-90C2-250A-D033-BD946B06B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541913" y="2533620"/>
            <a:ext cx="6014016" cy="1013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E011BB-6598-4459-E1F3-741DF7E4DE26}"/>
              </a:ext>
            </a:extLst>
          </p:cNvPr>
          <p:cNvSpPr/>
          <p:nvPr/>
        </p:nvSpPr>
        <p:spPr>
          <a:xfrm rot="16200000">
            <a:off x="1749800" y="5912319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55FD1-A912-E42D-3FED-27723E0F5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179226" y="798097"/>
            <a:ext cx="6852478" cy="5267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56CF97-C557-7EEB-6892-66FF2E5C37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 l="3405" r="5701"/>
          <a:stretch/>
        </p:blipFill>
        <p:spPr>
          <a:xfrm rot="16200000">
            <a:off x="7646453" y="922191"/>
            <a:ext cx="5476198" cy="3614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3E0D1F-52A4-7711-D55B-C67DFA33D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4994" y="569168"/>
            <a:ext cx="609192" cy="47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4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9DDD4-68C0-260C-62EC-C50EFC078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3409"/>
          <a:stretch/>
        </p:blipFill>
        <p:spPr>
          <a:xfrm rot="16200000">
            <a:off x="450539" y="-254594"/>
            <a:ext cx="6628732" cy="713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3F197-1CF2-A2E8-EAEF-BBC61AFC3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422912" y="1032244"/>
            <a:ext cx="6801339" cy="4736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6D7B9-8D25-3DF2-9186-095B59D4D524}"/>
              </a:ext>
            </a:extLst>
          </p:cNvPr>
          <p:cNvSpPr txBox="1"/>
          <p:nvPr/>
        </p:nvSpPr>
        <p:spPr>
          <a:xfrm rot="16200000">
            <a:off x="200913" y="64936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D79AF-AC14-ADB6-8D05-A5AE6E5C2503}"/>
              </a:ext>
            </a:extLst>
          </p:cNvPr>
          <p:cNvSpPr txBox="1"/>
          <p:nvPr/>
        </p:nvSpPr>
        <p:spPr>
          <a:xfrm rot="16200000">
            <a:off x="1622277" y="64789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988CA-211E-4F2B-DBE0-FABA19199FA8}"/>
              </a:ext>
            </a:extLst>
          </p:cNvPr>
          <p:cNvSpPr txBox="1"/>
          <p:nvPr/>
        </p:nvSpPr>
        <p:spPr>
          <a:xfrm rot="16200000">
            <a:off x="3675011" y="64936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9E2EE-98E9-59D5-DFCD-6AC45DE51ED0}"/>
              </a:ext>
            </a:extLst>
          </p:cNvPr>
          <p:cNvSpPr txBox="1"/>
          <p:nvPr/>
        </p:nvSpPr>
        <p:spPr>
          <a:xfrm rot="16200000">
            <a:off x="6287582" y="648139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2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</Words>
  <Application>Microsoft Office PowerPoint</Application>
  <PresentationFormat>Widescreen</PresentationFormat>
  <Paragraphs>10</Paragraphs>
  <Slides>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2</cp:revision>
  <dcterms:created xsi:type="dcterms:W3CDTF">2022-09-14T19:07:05Z</dcterms:created>
  <dcterms:modified xsi:type="dcterms:W3CDTF">2022-09-21T16:13:04Z</dcterms:modified>
</cp:coreProperties>
</file>