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8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54B1-E414-C27E-7EB4-DFC651CAE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49D86-90E6-1001-83BC-0AFC01E1E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2105C-AA13-605A-FA43-21A91242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822B5-33F4-1D19-789C-D8ECAF16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A49C7-83EE-0352-2C31-CE843D8E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1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7853-2DBC-8F50-31C9-05BDAD5A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374E1-3719-4DCA-1E2A-B62D2E656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9B41F-6357-87D3-1225-E455FE05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7409-2DE3-B14A-F710-0536EE90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B9EA7-821A-547C-F2F6-D6AF44A0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8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560A1-DBF1-C739-BDC5-7745EB1ED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23E9F-802D-5536-283C-219036A01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76356-BABC-3E31-E0BA-B10C0D2D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F1944-CCC5-1FAF-1233-822593E0E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173AD-2F67-4789-3098-CA576A037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9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3E0C-963B-FA74-E06C-6FD3172C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56FB-CCA0-DE7A-9644-F13738890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4C279-3DD1-D45A-58C9-CC854AD5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C6F7-81FE-61E8-8DFA-96ADC1CD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FD069-2517-256B-B492-1BAF7076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49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77F5-4950-6D95-545C-23BE689E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170EE-0B8C-084B-6114-E568A044B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DD584-986C-2EF2-44A8-260555C5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3B06A-B28D-8BEF-3BED-ACAFDAF6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72589-CC38-B5AF-5070-604F78D0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7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14FD-229A-9137-C806-41D39F32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69216-CC88-D7C4-7256-F473974C0D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15908-D93F-46E6-3686-47351C55A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743C4-4E65-0927-881C-5DD072D2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9EB6A-E2EC-4AEE-32FD-0AB3F424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F4836-D908-FC42-9717-79E6A899C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2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D318-836B-899A-7A75-16C64870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F721-2AF7-1AA1-79C7-EB07F17B5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D45C1-F42D-2920-AEF3-22ED2C503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DF773F-0911-49E9-CB6E-7AB9FB4FC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4C8A3-90F0-B92C-A3E4-F3C11FF80A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4720A-F977-B0DF-1DA1-1E056B0F2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A43E3-A8C3-FC8F-7ACC-55A5491E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F836B2-9DCC-98C7-3432-1F38FD40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9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6D25-1741-3680-E682-52806793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EF342F-72FD-C0EB-A170-B14A943E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A7CF0-82C2-5EEE-ABD0-5C334396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DECC4-4C92-8E53-19BC-6E044374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06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79528-2401-2BD2-C3D5-9074CFD6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83257-033B-D32C-33FC-CEE7DBC5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B8991-7048-C645-3E05-799E32067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81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B201-B971-0620-3380-26384637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DDDF-D6B6-1E94-ABD0-93F5833D6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25294-3B96-BFD7-D1B9-F21C40B6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3F7CC-BAC5-1B0E-A9A8-38FA6C64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AA4B6C-716F-A44A-C92B-81A20EE29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9235C-0153-997A-EC63-8FF42E7E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75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755D-CD0C-A066-E727-4A6C03F2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232B8-12D5-9CED-DD3A-C5E4D7B04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90FE6-87A7-9B0B-4FEF-DC37B7F2B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1A505-590B-3CDD-6318-B86E7B7D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CA0F2-81EE-923A-9D43-0491C8D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5AB53-2B49-9C52-CFFF-2CC8253B9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5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89122-29DA-0BD9-F00D-740B27FB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AAE90-F779-7F4F-67C7-EF0C4D13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1B4D-D489-A96B-6A33-7B397FF4D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926E-10CE-4C02-9A88-4C1BAFB0715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EFD7D-64FC-6F1E-8C8E-6F9C0CBB4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93F0C-B12C-EB77-448E-5AF543498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2FFCE-AEC8-421A-AD2D-F2119BBB74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9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41742D-06D9-99FC-AF35-D4AD7761A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52" y="0"/>
            <a:ext cx="6290285" cy="11525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53286E-6BE3-54B6-ACE7-87726298855F}"/>
              </a:ext>
            </a:extLst>
          </p:cNvPr>
          <p:cNvSpPr/>
          <p:nvPr/>
        </p:nvSpPr>
        <p:spPr>
          <a:xfrm>
            <a:off x="0" y="-158420"/>
            <a:ext cx="710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38728A-012E-8BD9-E7C1-D6D318E46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924175"/>
            <a:ext cx="6382139" cy="3933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14CA5F-A343-D67F-EE7C-3B549F89E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2139" y="0"/>
            <a:ext cx="5809861" cy="68924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BF49C4-01F1-3AF2-8FE2-726C872F8AD4}"/>
              </a:ext>
            </a:extLst>
          </p:cNvPr>
          <p:cNvSpPr/>
          <p:nvPr/>
        </p:nvSpPr>
        <p:spPr>
          <a:xfrm>
            <a:off x="-52671" y="908500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CC358-8702-1150-E7CE-31FFB43B696F}"/>
              </a:ext>
            </a:extLst>
          </p:cNvPr>
          <p:cNvSpPr txBox="1"/>
          <p:nvPr/>
        </p:nvSpPr>
        <p:spPr>
          <a:xfrm>
            <a:off x="739768" y="1126139"/>
            <a:ext cx="523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and highlight the key information from the passage below.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C5500-0BA7-C390-D367-99E63EC9481E}"/>
              </a:ext>
            </a:extLst>
          </p:cNvPr>
          <p:cNvSpPr/>
          <p:nvPr/>
        </p:nvSpPr>
        <p:spPr>
          <a:xfrm>
            <a:off x="-52672" y="1513755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232B1-EA08-72A9-FCCB-FD4234A44DD4}"/>
              </a:ext>
            </a:extLst>
          </p:cNvPr>
          <p:cNvSpPr txBox="1"/>
          <p:nvPr/>
        </p:nvSpPr>
        <p:spPr>
          <a:xfrm>
            <a:off x="1012603" y="1721335"/>
            <a:ext cx="523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Explain whether you think “</a:t>
            </a:r>
            <a:r>
              <a:rPr lang="en-US" b="1" i="1" dirty="0"/>
              <a:t>A rock and a hard place</a:t>
            </a:r>
            <a:r>
              <a:rPr lang="en-US" dirty="0"/>
              <a:t>” is a good title for this article or not. Explain why.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F8F9C0-257D-6B96-4536-7489BEAB6F45}"/>
              </a:ext>
            </a:extLst>
          </p:cNvPr>
          <p:cNvSpPr/>
          <p:nvPr/>
        </p:nvSpPr>
        <p:spPr>
          <a:xfrm>
            <a:off x="-52673" y="2119010"/>
            <a:ext cx="710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ECBEE9-EC8D-86D4-0583-1899F1156D82}"/>
              </a:ext>
            </a:extLst>
          </p:cNvPr>
          <p:cNvSpPr txBox="1"/>
          <p:nvPr/>
        </p:nvSpPr>
        <p:spPr>
          <a:xfrm>
            <a:off x="710451" y="2322126"/>
            <a:ext cx="523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and highlight the ‘key point’ box at the top of the other side of this page.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3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E1AA0-D4F2-936C-1191-FA9A4F53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269B92-A49F-168C-579D-1FC268A032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1000"/>
                    </a14:imgEffect>
                  </a14:imgLayer>
                </a14:imgProps>
              </a:ext>
            </a:extLst>
          </a:blip>
          <a:srcRect l="30703" r="25781"/>
          <a:stretch/>
        </p:blipFill>
        <p:spPr>
          <a:xfrm>
            <a:off x="3743325" y="0"/>
            <a:ext cx="5305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0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7F21C-2BEF-5925-0C29-27C93C78B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4" r="10653"/>
          <a:stretch/>
        </p:blipFill>
        <p:spPr>
          <a:xfrm>
            <a:off x="3886200" y="0"/>
            <a:ext cx="7007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251DC8-C32D-BD57-1BF9-E32FC18F6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4" r="10653"/>
          <a:stretch/>
        </p:blipFill>
        <p:spPr>
          <a:xfrm rot="5400000">
            <a:off x="378481" y="493678"/>
            <a:ext cx="5998268" cy="58706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5ED51-8004-2B73-6756-187781E01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74" r="10653"/>
          <a:stretch/>
        </p:blipFill>
        <p:spPr>
          <a:xfrm rot="5400000">
            <a:off x="6257545" y="328026"/>
            <a:ext cx="5998268" cy="587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9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6</cp:revision>
  <cp:lastPrinted>2022-09-29T13:26:48Z</cp:lastPrinted>
  <dcterms:created xsi:type="dcterms:W3CDTF">2022-09-21T16:52:17Z</dcterms:created>
  <dcterms:modified xsi:type="dcterms:W3CDTF">2022-09-29T13:31:46Z</dcterms:modified>
</cp:coreProperties>
</file>