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116" r:id="rId2"/>
    <p:sldId id="1112" r:id="rId3"/>
    <p:sldId id="1110" r:id="rId4"/>
    <p:sldId id="792" r:id="rId5"/>
    <p:sldId id="1120" r:id="rId6"/>
    <p:sldId id="789" r:id="rId7"/>
    <p:sldId id="1115" r:id="rId8"/>
    <p:sldId id="11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8B812-D34C-49B0-BC08-5C46935A09BD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2ED39-7EA2-4E2E-96D8-3F5C21E0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7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33D19-798C-467E-94F5-754E2F6F1A6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432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Video link: https://www.youtube.com/watch?v=b0AHmqyjRIc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33D19-798C-467E-94F5-754E2F6F1A6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543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33D19-798C-467E-94F5-754E2F6F1A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9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CD17-1E68-9AC1-A252-9A92D2417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E4845-E1E0-C314-6EE1-099AC76CD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C21E5-D81C-DCA7-9E0B-914405EC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50F9B-449C-40C3-CC1A-F9008B27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AEDF-7E67-92FE-BD39-6A3E5E59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0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E016B-4E65-B99E-1C55-86D68DEF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FA6C0-106A-9457-B93F-D895BCC73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EACEE-2483-514D-47C6-E65035B4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93031-D47E-E252-437B-ED9B1821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D6A8F-4417-F72D-5CBC-B06F4FB0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83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393B9-6B6A-B826-09FB-E3F6A529E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4F917-3D4F-D47D-6B8D-CAF424D3B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C0EA3-AA5C-F9CB-F37D-F7F5D33C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67ACA-A519-D51D-1DDF-AC62EFAF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DF719-B9A5-0EC5-9376-38CC829D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71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E7ED7-39FC-9E86-40BB-0785DE7C1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3A519-D6EE-6D69-8A20-7006F43B4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CF1B0-63B9-F53C-DBF5-4E28ABAB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D70F3-14B3-5C3B-ED86-CEDB8026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2934C-0EE3-B852-801D-D164E60B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7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77C7-827F-86E8-C9EF-2AE81A8A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FCCE0-DB41-9800-49FA-8DE953F77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D7072-C533-6EC9-56C0-A408D86E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04366-14E2-7E0D-744F-0352713D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76CCE-B6AC-DEBD-F812-7908742B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4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C5BE-67DB-1A56-CF41-70890D33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032A-2E65-88E0-924C-12E57530D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78CB1-3641-6649-F57F-C05DEEC02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5BF3C-BDEE-FC47-F1F8-E8307C10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14671-1FD1-61ED-93B4-FF63AC0B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B0C97-B764-05F0-8D19-818B61B0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F0732-4118-BB51-FE46-10E76BEB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7408D-B0DA-825A-3FB6-8844A4C8B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4DBE3-D893-7F46-6BD7-F21D37BB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B3938-3BB4-9C63-5D47-9A9EC6FD0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89595-1C50-0FE1-E422-706185744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B3F835-21AC-DA99-4DAA-C706DA4A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5F501B-2CC1-85D3-6D3E-B11DCE2C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16872-5475-E202-4A6B-89C1BE44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8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1491-7D93-2C02-CAD2-4E2973D7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C8CD2-00AE-F15D-90F0-A29F4923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5A4C4-DDA7-1030-9080-9F06ED05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30B0E-950C-99C7-082A-B37A073A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90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A8E4F-6DD6-2041-FCD5-D07C36FA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559534-9CCE-F198-18F3-05D6D7A0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E2354-E716-1067-CB33-590C1F40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DB74-3A27-2F2A-CBDA-98FCE235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4F5A0-8C6B-5E38-F040-D4FEF7ED5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B265E-8204-74D6-C535-514DFAC96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2180A-28E7-9831-DB6E-C9321573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ABAEE-2337-56D8-F858-CBF3E94B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30E01-7BAB-5CED-5E42-CD740BE1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77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8F8F7-655C-A548-A862-3C71143F0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C7089-2C9D-3DD3-0116-B8683F72C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EEA0C-8EA2-C4EC-1553-022A56DF8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A8F7-D7BA-07A6-0FD7-92C38BF5D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BAFCE-7CCD-5AED-ADF8-B8D06183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889BC-E666-F3D8-A74C-5AC05D14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4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DECA6A-186C-0F04-F9DE-42A0F863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43C78-2162-2D74-E4AA-FAEA5E9D6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72C0C-191F-1653-BC32-C8B2F44ED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5E01-A51E-4826-A79C-38987C51D7F7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1660-C965-C8C5-8183-D0C6CA826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6859A-DBB1-961B-C9E1-F7065774B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5D2F-54B6-42DB-AD6B-1FE642B79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9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2211-F019-98FA-0C21-E18602C7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603" y="2710273"/>
            <a:ext cx="10571998" cy="970450"/>
          </a:xfrm>
        </p:spPr>
        <p:txBody>
          <a:bodyPr/>
          <a:lstStyle/>
          <a:p>
            <a:r>
              <a:rPr lang="en-US" dirty="0"/>
              <a:t>Recap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46DD8-0BA3-EFBD-2076-6A88AD872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59" y="1206634"/>
            <a:ext cx="11667281" cy="4444731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200" b="1" dirty="0"/>
              <a:t>What’s the name of the book that Yann Martel took ‘the spark of life’ from?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 Who wrote it?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How is it different from Life of Pi?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What is maya in Hinduism?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How is it relevant to Life of Pi?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Can we trust the author’s note to be 100% true?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What does that make us think about the rest of the novel?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8848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69DF-E66B-1378-477F-EA13BA6CB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62" y="1445487"/>
            <a:ext cx="4224533" cy="970450"/>
          </a:xfrm>
        </p:spPr>
        <p:txBody>
          <a:bodyPr>
            <a:normAutofit fontScale="90000"/>
          </a:bodyPr>
          <a:lstStyle/>
          <a:p>
            <a:r>
              <a:rPr lang="en-US" dirty="0"/>
              <a:t>Why were Pi and his family leaving India?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8B1565-9182-7955-A64C-B306EE418A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338"/>
          <a:stretch/>
        </p:blipFill>
        <p:spPr>
          <a:xfrm>
            <a:off x="108147" y="2949768"/>
            <a:ext cx="5473364" cy="37408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A9C90F-FC76-6626-D963-D1B919D1DB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662"/>
          <a:stretch/>
        </p:blipFill>
        <p:spPr>
          <a:xfrm>
            <a:off x="5745419" y="2949767"/>
            <a:ext cx="6338434" cy="37408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D85D6B-AE6F-B090-9C90-C8D2007F7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74" y="49364"/>
            <a:ext cx="2087274" cy="27909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DCC0EF-793E-2C75-1FDA-CB2B03B7E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9245" y="51954"/>
            <a:ext cx="4896029" cy="5403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D51140-DC39-A0E8-EFC8-88A9D2E59F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4653" y="592280"/>
            <a:ext cx="4720622" cy="45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8088" y="593662"/>
            <a:ext cx="10341422" cy="22742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96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040" y="725526"/>
            <a:ext cx="11449050" cy="2047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How is Pi portrayed by Yann Martel in chapters 1 and 2? 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Write a few paragraphs and quote from the text.</a:t>
            </a:r>
            <a:endParaRPr lang="en-US" sz="2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6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Yann Martel portrays Pi as…. A quote that supports this is… this suggests he is… because…</a:t>
            </a:r>
            <a:endParaRPr lang="en-GB" sz="26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8B03C5-26C6-416D-8E52-16CCA1C6CC4B}"/>
              </a:ext>
            </a:extLst>
          </p:cNvPr>
          <p:cNvSpPr/>
          <p:nvPr/>
        </p:nvSpPr>
        <p:spPr>
          <a:xfrm>
            <a:off x="330040" y="3033202"/>
            <a:ext cx="9850369" cy="86177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AO1: UNDERSTAND THE CONTENT OF THE TEXT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</a:p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You demonstrate your knowledge of what the novel is about and its deeper meanings. You use TEXTUAL REFERENCES, including QUOTATIONS, to support and illustrate your interpretations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90F18-3B0E-4C3A-85FE-FDA76610BE5D}"/>
              </a:ext>
            </a:extLst>
          </p:cNvPr>
          <p:cNvSpPr txBox="1"/>
          <p:nvPr/>
        </p:nvSpPr>
        <p:spPr>
          <a:xfrm>
            <a:off x="330040" y="3866913"/>
            <a:ext cx="675930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charset="0"/>
                <a:cs typeface="Calibri" charset="0"/>
              </a:rPr>
              <a:t>AO2: Understanding of characters, relationships and themes.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030BC5-1284-4E49-B4DC-B960016EC13C}"/>
              </a:ext>
            </a:extLst>
          </p:cNvPr>
          <p:cNvSpPr txBox="1"/>
          <p:nvPr/>
        </p:nvSpPr>
        <p:spPr>
          <a:xfrm>
            <a:off x="330040" y="4208181"/>
            <a:ext cx="915240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AO3: UNDERSTANDING OF THE author’s INTENTIONS AND METHODS.</a:t>
            </a:r>
          </a:p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You demonstrate an understanding of WHY the write wrote the novel and HOW he uses language to achieve his intentions. You ANALYSE language and structure closely.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ABD643-9C5B-46F8-BA94-9C1AA0D90CE2}"/>
              </a:ext>
            </a:extLst>
          </p:cNvPr>
          <p:cNvSpPr/>
          <p:nvPr/>
        </p:nvSpPr>
        <p:spPr>
          <a:xfrm>
            <a:off x="330040" y="5039178"/>
            <a:ext cx="10993582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AO4: </a:t>
            </a:r>
            <a:r>
              <a:rPr lang="en-GB" sz="1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YOU OFFER A PERSONAL RESPONSE TO THE novel. </a:t>
            </a:r>
            <a:endParaRPr lang="en-GB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GB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You engage with the text and OFFER AN OPINION on it sometimes directly (answering questions such as ‘What do you think?’, ‘What are</a:t>
            </a:r>
          </a:p>
          <a:p>
            <a:r>
              <a:rPr lang="en-GB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your feelings about…?’) and sometimes by implication (answering questions such as ‘Explore the ways in which…’)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8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1BE5-2FAA-4D2F-9BD4-BBB0FFB7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0" y="345356"/>
            <a:ext cx="11455571" cy="970450"/>
          </a:xfrm>
        </p:spPr>
        <p:txBody>
          <a:bodyPr/>
          <a:lstStyle/>
          <a:p>
            <a:pPr algn="ctr"/>
            <a:r>
              <a:rPr lang="en-US" dirty="0"/>
              <a:t>What do you think these quotes really mean?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CDCDFB-ED66-42E8-8DA5-15B595E2FA37}"/>
              </a:ext>
            </a:extLst>
          </p:cNvPr>
          <p:cNvSpPr txBox="1">
            <a:spLocks/>
          </p:cNvSpPr>
          <p:nvPr/>
        </p:nvSpPr>
        <p:spPr>
          <a:xfrm>
            <a:off x="0" y="5980386"/>
            <a:ext cx="12192000" cy="877614"/>
          </a:xfrm>
          <a:prstGeom prst="rect">
            <a:avLst/>
          </a:prstGeom>
          <a:solidFill>
            <a:srgbClr val="00B0F0"/>
          </a:solidFill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dirty="0">
                <a:solidFill>
                  <a:schemeClr val="bg1"/>
                </a:solidFill>
              </a:rPr>
              <a:t>Challenge: Which writing devices do you notice and what is their effect?</a:t>
            </a:r>
          </a:p>
          <a:p>
            <a:r>
              <a:rPr lang="en-GB" sz="1800" dirty="0">
                <a:solidFill>
                  <a:schemeClr val="bg1"/>
                </a:solidFill>
              </a:rPr>
              <a:t> Similes, metaphors, personification, anthropomorphism, zoomorphism, adjectives, adverbs, verbs, semantic fields, different sentence types, punctuation, foreshadowing, pathetic fallacy, oxymoron, juxtaposition, symbolism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D3D60-3AA9-475A-B3CC-66F9BCB3898F}"/>
              </a:ext>
            </a:extLst>
          </p:cNvPr>
          <p:cNvSpPr txBox="1"/>
          <p:nvPr/>
        </p:nvSpPr>
        <p:spPr>
          <a:xfrm>
            <a:off x="220716" y="2402691"/>
            <a:ext cx="3342290" cy="147732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 love Canada. I miss the heat of India, the food, the house lizards on the walls, the musicals on the silver screen….but I love Canada.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5A43B-DE25-4604-89C0-1FDAEF519067}"/>
              </a:ext>
            </a:extLst>
          </p:cNvPr>
          <p:cNvSpPr txBox="1"/>
          <p:nvPr/>
        </p:nvSpPr>
        <p:spPr>
          <a:xfrm>
            <a:off x="8140262" y="2365989"/>
            <a:ext cx="3342290" cy="203132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Richard Parker has stayed with me. I´ve never forgotten him. Dare I say I miss him? I do. I miss him. I see him in my dreams. They are nightmares mostly, but nightmares tinged with love.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78FAE-2E75-483E-AE2E-AA073EC4FD4C}"/>
              </a:ext>
            </a:extLst>
          </p:cNvPr>
          <p:cNvSpPr txBox="1"/>
          <p:nvPr/>
        </p:nvSpPr>
        <p:spPr>
          <a:xfrm>
            <a:off x="4243551" y="2413337"/>
            <a:ext cx="3342290" cy="286232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When you´ve suffered a great deal in life, each additional pain is both unbearable and trifling. My life is like a memento mori painting from European art: there is always a grinning skull at my side to remind me of the folly of human ambition.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E7D210-6C00-3096-037B-C219E588C62D}"/>
              </a:ext>
            </a:extLst>
          </p:cNvPr>
          <p:cNvSpPr/>
          <p:nvPr/>
        </p:nvSpPr>
        <p:spPr>
          <a:xfrm>
            <a:off x="1605564" y="1397583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B5DC51-3A6E-8FBB-57F7-08F394112266}"/>
              </a:ext>
            </a:extLst>
          </p:cNvPr>
          <p:cNvSpPr/>
          <p:nvPr/>
        </p:nvSpPr>
        <p:spPr>
          <a:xfrm>
            <a:off x="5555886" y="1397583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419024-BBF0-8958-C55D-2749B01CF5A5}"/>
              </a:ext>
            </a:extLst>
          </p:cNvPr>
          <p:cNvSpPr/>
          <p:nvPr/>
        </p:nvSpPr>
        <p:spPr>
          <a:xfrm>
            <a:off x="9506208" y="1397583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862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6A40F-033B-5B60-2470-36E5FD456FE4}"/>
              </a:ext>
            </a:extLst>
          </p:cNvPr>
          <p:cNvSpPr/>
          <p:nvPr/>
        </p:nvSpPr>
        <p:spPr>
          <a:xfrm>
            <a:off x="717118" y="617709"/>
            <a:ext cx="111123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Design a new front cover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68ECE5-6E26-210C-22B7-D25D7BAC9E9B}"/>
              </a:ext>
            </a:extLst>
          </p:cNvPr>
          <p:cNvSpPr/>
          <p:nvPr/>
        </p:nvSpPr>
        <p:spPr>
          <a:xfrm>
            <a:off x="699127" y="1908025"/>
            <a:ext cx="7167250" cy="46628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3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Shipwreck and survival at sea</a:t>
            </a:r>
          </a:p>
          <a:p>
            <a:r>
              <a:rPr lang="en-US" sz="33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Tiger</a:t>
            </a:r>
          </a:p>
          <a:p>
            <a:r>
              <a:rPr lang="en-US" sz="33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Other animals</a:t>
            </a:r>
          </a:p>
          <a:p>
            <a:r>
              <a:rPr lang="en-US" sz="33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Zoo</a:t>
            </a:r>
          </a:p>
          <a:p>
            <a:r>
              <a:rPr lang="en-US" sz="33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Pi’s family</a:t>
            </a:r>
          </a:p>
          <a:p>
            <a:r>
              <a:rPr lang="en-US" sz="33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Pondicherry</a:t>
            </a:r>
          </a:p>
          <a:p>
            <a:r>
              <a:rPr lang="en-US" sz="33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man in the Indian coffee shop</a:t>
            </a:r>
          </a:p>
          <a:p>
            <a:r>
              <a:rPr lang="en-US" sz="33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Religion</a:t>
            </a:r>
          </a:p>
          <a:p>
            <a:r>
              <a:rPr lang="en-US" sz="33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Emigration</a:t>
            </a:r>
            <a:endParaRPr lang="en-US" sz="33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6921C9-9FD0-E7F2-C8B4-2A0CCC4D2997}"/>
              </a:ext>
            </a:extLst>
          </p:cNvPr>
          <p:cNvSpPr/>
          <p:nvPr/>
        </p:nvSpPr>
        <p:spPr>
          <a:xfrm>
            <a:off x="7949682" y="2416629"/>
            <a:ext cx="3601616" cy="2276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Try and ensure as many as possible of these things are included in your new front cover. 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46464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212F1B-E270-49EA-99DA-DB1B7890016D}"/>
              </a:ext>
            </a:extLst>
          </p:cNvPr>
          <p:cNvSpPr/>
          <p:nvPr/>
        </p:nvSpPr>
        <p:spPr>
          <a:xfrm>
            <a:off x="2756504" y="371578"/>
            <a:ext cx="6742453" cy="60016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Find this quote in the novel</a:t>
            </a:r>
            <a:endParaRPr lang="en-GB" sz="33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2C81D2-490F-472D-84AE-0DF9AE1679BA}"/>
              </a:ext>
            </a:extLst>
          </p:cNvPr>
          <p:cNvSpPr txBox="1"/>
          <p:nvPr/>
        </p:nvSpPr>
        <p:spPr>
          <a:xfrm>
            <a:off x="3402957" y="1489461"/>
            <a:ext cx="5386086" cy="26776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“Fresh off the boat, are you?” I blanched…..He had no idea how deeply those words wounded me. They were like nails being driven into my flesh.”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20646E-5C2F-8544-512D-89EB522D6FD7}"/>
              </a:ext>
            </a:extLst>
          </p:cNvPr>
          <p:cNvSpPr/>
          <p:nvPr/>
        </p:nvSpPr>
        <p:spPr>
          <a:xfrm>
            <a:off x="2862605" y="5014955"/>
            <a:ext cx="6742453" cy="11079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What’s the significance of this quote?</a:t>
            </a:r>
            <a:endParaRPr lang="en-GB" sz="3300" b="1" dirty="0"/>
          </a:p>
        </p:txBody>
      </p:sp>
    </p:spTree>
    <p:extLst>
      <p:ext uri="{BB962C8B-B14F-4D97-AF65-F5344CB8AC3E}">
        <p14:creationId xmlns:p14="http://schemas.microsoft.com/office/powerpoint/2010/main" val="345732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65AE-7B0D-B838-13AD-327D14F3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79" y="355151"/>
            <a:ext cx="7891141" cy="970450"/>
          </a:xfrm>
        </p:spPr>
        <p:txBody>
          <a:bodyPr/>
          <a:lstStyle/>
          <a:p>
            <a:r>
              <a:rPr lang="en-US" dirty="0"/>
              <a:t>Improve your answer…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FD88C-C6D5-9F8E-5998-58A6397E5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44D25F-1BE0-9864-AE93-38A56DB5A1AC}"/>
              </a:ext>
            </a:extLst>
          </p:cNvPr>
          <p:cNvSpPr txBox="1"/>
          <p:nvPr/>
        </p:nvSpPr>
        <p:spPr>
          <a:xfrm>
            <a:off x="512079" y="1624496"/>
            <a:ext cx="11167840" cy="48320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0" i="0" dirty="0">
                <a:solidFill>
                  <a:srgbClr val="3D3D3D"/>
                </a:solidFill>
                <a:effectLst/>
                <a:latin typeface="haas grot text web"/>
              </a:rPr>
              <a:t>Pi, like most people, wants to feel welcome in his community. </a:t>
            </a:r>
          </a:p>
          <a:p>
            <a:endParaRPr lang="en-US" sz="2200" dirty="0">
              <a:solidFill>
                <a:srgbClr val="3D3D3D"/>
              </a:solidFill>
              <a:latin typeface="haas grot text web"/>
            </a:endParaRPr>
          </a:p>
          <a:p>
            <a:r>
              <a:rPr lang="en-US" sz="2200" b="0" i="0" dirty="0">
                <a:solidFill>
                  <a:srgbClr val="3D3D3D"/>
                </a:solidFill>
                <a:effectLst/>
                <a:latin typeface="haas grot text web"/>
              </a:rPr>
              <a:t>The waiter's comment implies he doesn't belong, even in a restaurant that serves food connected to his heritage. The comment may also have a racist undertone, mocking Pi's immigrant status. </a:t>
            </a:r>
          </a:p>
          <a:p>
            <a:endParaRPr lang="en-US" sz="2200" dirty="0">
              <a:solidFill>
                <a:srgbClr val="3D3D3D"/>
              </a:solidFill>
              <a:latin typeface="haas grot text web"/>
            </a:endParaRPr>
          </a:p>
          <a:p>
            <a:r>
              <a:rPr lang="en-US" sz="2200" b="0" i="0" dirty="0">
                <a:solidFill>
                  <a:srgbClr val="3D3D3D"/>
                </a:solidFill>
                <a:effectLst/>
                <a:latin typeface="haas grot text web"/>
              </a:rPr>
              <a:t>Pi is also ashamed of his past savagery on an actual boat, "a level of savagery I never imagined possible," and he is self-conscious about eating with his hands. His fingers become "dirty" and "like criminals caught in the act." </a:t>
            </a:r>
          </a:p>
          <a:p>
            <a:endParaRPr lang="en-US" sz="2200" dirty="0">
              <a:solidFill>
                <a:srgbClr val="3D3D3D"/>
              </a:solidFill>
              <a:latin typeface="haas grot text web"/>
            </a:endParaRPr>
          </a:p>
          <a:p>
            <a:r>
              <a:rPr lang="en-US" sz="2200" b="0" i="0" dirty="0">
                <a:solidFill>
                  <a:srgbClr val="3D3D3D"/>
                </a:solidFill>
                <a:effectLst/>
                <a:latin typeface="haas grot text web"/>
              </a:rPr>
              <a:t>When he looks at the knife and fork, he's negotiating cultural differences but also figuring out how to exist again in the civilized world after his transformative experiences. </a:t>
            </a:r>
          </a:p>
          <a:p>
            <a:endParaRPr lang="en-US" sz="2200" dirty="0">
              <a:solidFill>
                <a:srgbClr val="3D3D3D"/>
              </a:solidFill>
              <a:latin typeface="haas grot text web"/>
            </a:endParaRPr>
          </a:p>
          <a:p>
            <a:r>
              <a:rPr lang="en-US" sz="2200" b="0" i="0" dirty="0">
                <a:solidFill>
                  <a:srgbClr val="3D3D3D"/>
                </a:solidFill>
                <a:effectLst/>
                <a:latin typeface="haas grot text web"/>
              </a:rPr>
              <a:t>He has to relearn many rituals, such as drinking from a water tap.</a:t>
            </a:r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B60091-08D2-DA8E-7E91-20C2E81B4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169" y="212123"/>
            <a:ext cx="3926831" cy="20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1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2211-F019-98FA-0C21-E18602C7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603" y="2710273"/>
            <a:ext cx="10571998" cy="970450"/>
          </a:xfrm>
        </p:spPr>
        <p:txBody>
          <a:bodyPr/>
          <a:lstStyle/>
          <a:p>
            <a:r>
              <a:rPr lang="en-US" dirty="0"/>
              <a:t>Recap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46DD8-0BA3-EFBD-2076-6A88AD872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59" y="1206634"/>
            <a:ext cx="11667281" cy="4444731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200" b="1" dirty="0"/>
              <a:t>What’s the name of the book that Yann Martel took ‘the spark of life’ from?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 Who wrote it?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How is it different from Life of Pi?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What is maya in Hinduism?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How is it relevant to Life of Pi?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Can we trust the author’s note to be 100% true?</a:t>
            </a:r>
          </a:p>
          <a:p>
            <a:pPr>
              <a:buAutoNum type="arabicPeriod"/>
            </a:pPr>
            <a:endParaRPr lang="en-US" sz="2200" b="1" dirty="0"/>
          </a:p>
          <a:p>
            <a:pPr>
              <a:buAutoNum type="arabicPeriod"/>
            </a:pPr>
            <a:r>
              <a:rPr lang="en-US" sz="2200" b="1" dirty="0"/>
              <a:t>What does that make us think about the rest of the novel?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52957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Widescreen</PresentationFormat>
  <Paragraphs>77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haas grot text web</vt:lpstr>
      <vt:lpstr>Office Theme</vt:lpstr>
      <vt:lpstr>Recap</vt:lpstr>
      <vt:lpstr>Why were Pi and his family leaving India?</vt:lpstr>
      <vt:lpstr>PowerPoint Presentation</vt:lpstr>
      <vt:lpstr>What do you think these quotes really mean?</vt:lpstr>
      <vt:lpstr>PowerPoint Presentation</vt:lpstr>
      <vt:lpstr>PowerPoint Presentation</vt:lpstr>
      <vt:lpstr>Improve your answer…</vt:lpstr>
      <vt:lpstr>Recap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</dc:title>
  <dc:creator>Andy Roberts</dc:creator>
  <cp:lastModifiedBy>Andy Roberts</cp:lastModifiedBy>
  <cp:revision>1</cp:revision>
  <dcterms:created xsi:type="dcterms:W3CDTF">2023-04-18T14:40:50Z</dcterms:created>
  <dcterms:modified xsi:type="dcterms:W3CDTF">2023-04-18T14:41:17Z</dcterms:modified>
</cp:coreProperties>
</file>