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8" r:id="rId5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0105-BAE8-8DA8-8101-B5AAF327E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B2F9-0032-07FB-78AD-4C2A85E40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69FC1-95CC-A0F7-6F91-DB28F807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484C1-849F-1E62-7504-81463A98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EE70F-69D1-BA10-455A-8D26C98D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0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87F-2855-8940-E55B-DDE96E2F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2FEE2-4028-3273-B33A-86D3E58EE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E7FA6-37FA-2AC3-8FCD-FD12BA39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20810-522B-0D70-2B92-4ABFAAFD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29D05-321D-82E1-0796-EC476A20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1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D94DD-9964-EA1C-2456-434208EAD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CB128-BBD5-500E-079E-295731350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4FB4-3309-C498-1AE3-DF3BF43A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67F08-57EB-8018-31EA-E96C39F6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122F8-D686-E3F1-9BA2-BD509880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AA3A-E2A4-829A-BFB3-F9EDF225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5E48-5ABD-B744-5F09-E4836D635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AE1F2-393B-7E36-87A9-EFF77E0B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D680A-5C9B-7B01-3E54-B3158CCB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C175-8A0E-E9AB-6F73-E3724E52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6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7598-C882-257E-8227-AED8B6CA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506EE-1269-21A4-0C48-789971216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EF9F2-FFCE-A412-C46C-2CE9F5B6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3206E-B429-0C26-1B75-0CE449E8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E2534-3F1C-345E-5AD5-C39A78C8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3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C6CF-6C23-6952-8793-33F38CC8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E0DE4-F19D-3A08-02A4-D9E72C5AA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117E9-3FE6-AE73-0A56-D4FFFFDAC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6E61B-223B-97D5-F75B-0B594FE3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14B59-A8CE-834D-1397-97ABF8FF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BE803-21A7-2293-4310-A3532196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1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1759-09A7-DA31-F699-7D84EBCC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A81D3-01C5-DB84-EFA7-4DD378F58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BDF02-56B0-5D0A-435F-2C68E6C89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EE638-B125-87A3-BE67-5D270A5BE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3253C-97F5-BDDF-EE8B-07B3D4370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C815E-30D5-7716-885E-19CAA80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1E212-92B2-69C3-9AD0-4AD0D2FB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DEEE8-4721-4F06-0900-EC967E23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4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C0F3-CE62-4069-A670-EEA59228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23ABD-BDBD-A3FD-AD6E-E24D9DCB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6BA69-1B20-C360-8BE5-87C54CE3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71F27-DD9D-C2B2-6F34-2A6AA395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0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3EA7E-404C-239C-6F49-FD17F5A1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06437-BA59-FE17-2D42-952979E1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1F02F-3D4F-0385-658F-EC682BEC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84E2-EAF1-9F5A-38D4-04BFB79B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04020-2632-70EB-D116-C573E0F68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32FC4-C219-AD46-414A-2DCED2EB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23710-4399-9F15-FBA3-C6378B35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3F250-D961-07BC-81E7-0F712CDE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B9E42-699B-589C-28F5-12A7013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4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B257-D200-CB5C-2179-FAAD72C6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93095-B55A-2A92-4277-33B28B22C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30599-65C5-864D-58D1-83E4E0077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751B0-BB01-DA05-936C-5ADB6C3E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79C3A-B2D6-F72E-EFF2-E509537A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57F81-1436-2121-459F-F1866EE8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2844E-7147-DBF4-7F36-70B20F18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B8AB7-7099-7B3F-3A54-B2F776B77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B97A7-EC67-E2AC-A9FF-C49766592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FACD-0F5E-4AA2-BD9D-F1DF52B47629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D5A0-62A5-8357-FCAC-EE0B1C64D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D2525-05EF-EC58-0892-F48745BCC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25D2-825E-405D-BAA5-596375086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9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FBE92-D9EB-C8EA-0E55-685E3F7A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8EB3E-0983-ADBB-C5AF-6E74C38D6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" r="51272"/>
          <a:stretch/>
        </p:blipFill>
        <p:spPr>
          <a:xfrm rot="16200000">
            <a:off x="3081338" y="-1595440"/>
            <a:ext cx="6858001" cy="100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8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12EC37-9B7B-BEA5-0290-6DCB0A445544}"/>
              </a:ext>
            </a:extLst>
          </p:cNvPr>
          <p:cNvSpPr/>
          <p:nvPr/>
        </p:nvSpPr>
        <p:spPr>
          <a:xfrm>
            <a:off x="10188615" y="2304662"/>
            <a:ext cx="352425" cy="1432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617D9-5749-F5FB-F3B8-5951140FC80E}"/>
              </a:ext>
            </a:extLst>
          </p:cNvPr>
          <p:cNvSpPr/>
          <p:nvPr/>
        </p:nvSpPr>
        <p:spPr>
          <a:xfrm>
            <a:off x="10541040" y="5088294"/>
            <a:ext cx="352425" cy="1432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9BB774-B2C5-154D-61E8-FD7433E5D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6" y="0"/>
            <a:ext cx="11594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B6FAA0-F929-0ABF-1724-D1D9E9C2D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72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5</cp:revision>
  <cp:lastPrinted>2022-10-05T14:38:39Z</cp:lastPrinted>
  <dcterms:created xsi:type="dcterms:W3CDTF">2022-09-29T13:31:54Z</dcterms:created>
  <dcterms:modified xsi:type="dcterms:W3CDTF">2022-10-05T14:57:27Z</dcterms:modified>
</cp:coreProperties>
</file>