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83" d="100"/>
          <a:sy n="83" d="100"/>
        </p:scale>
        <p:origin x="68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4E22-CEE9-6E6A-A186-7D0B0FAE3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087FBD-A548-3ABF-B0CC-E809505A1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1F2AB-770E-4383-5914-141570257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4892-1943-4301-9C3B-6B3F15CA51AA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874D6-9F65-BFEF-9B62-DFDD34FA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2779C-C3B5-7A56-81C9-AE6F5F370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DD6E-C32A-47F7-A14E-6F10A12FB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14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C3ED5-369B-38C4-F5CD-E39D78317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026080-082C-D6A6-4697-4FE75F459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69F17-9713-598C-1416-B916E504B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4892-1943-4301-9C3B-6B3F15CA51AA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20D2E-7E50-5E53-19DF-676D9A27E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E4DF2-79D1-7CDA-51D3-3587CC3FB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DD6E-C32A-47F7-A14E-6F10A12FB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497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6FADE8-4FA0-9ACA-68B9-59292EB04B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A7EFA0-B253-AF77-4432-25A202BBEE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D8997-671B-1262-79EC-F7E673DF2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4892-1943-4301-9C3B-6B3F15CA51AA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C999F-8E75-4AF1-CA3D-946755D30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63171-3D2C-7666-E7D1-4992552BD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DD6E-C32A-47F7-A14E-6F10A12FB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67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9921B-9EB9-5A89-27D8-12A2BC22A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90569-2A4A-B4CC-D2FE-3265E01C3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2DF9F-9148-9938-E61B-12BEC5313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4892-1943-4301-9C3B-6B3F15CA51AA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DAFD4-B509-6C8E-2BC1-CE6BC73DD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45C2E-893D-32C4-4A98-3B9CF734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DD6E-C32A-47F7-A14E-6F10A12FB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41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84455-19FF-B601-AE8A-132A60649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FC1C4-6FD8-FDA3-A1CA-498104CD8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44DB7-DC03-4AFF-57C2-4E53F81A5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4892-1943-4301-9C3B-6B3F15CA51AA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45EC8-F1D0-0017-B0C1-97622101F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98B14-5C22-37C1-4974-BF4B99BCD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DD6E-C32A-47F7-A14E-6F10A12FB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927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224CB-C0FF-0785-5DBD-70580C014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BB468-CAE2-8DC5-8BFD-6D364D5907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6EDEE-15D2-CB78-CC1F-3B2B50585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5F705-394F-D520-6068-7DE022F83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4892-1943-4301-9C3B-6B3F15CA51AA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131AD8-D953-4D48-E393-A816C885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97C65-2A69-793B-FFB3-39EDDB56E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DD6E-C32A-47F7-A14E-6F10A12FB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93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3B7A5-59F0-3E41-1E0E-25924A46B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617460-9494-974C-D9B2-76B3964A7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BED429-ABA0-974D-ACC1-CB4275556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F6F69F-28C0-5F2D-EF48-25CEF5D3D9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9569B4-4BDD-2999-0FA0-12291FA294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A5A465-8C41-D060-ECB0-CE1E27F02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4892-1943-4301-9C3B-6B3F15CA51AA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4D4B40-6684-11D7-76DB-2153DEE08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A20CAB-B838-F159-D92E-548B3558C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DD6E-C32A-47F7-A14E-6F10A12FB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983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56983-55E5-9192-3337-4EDB0CA60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F6A1BA-82FC-923A-2F2B-D728DDB26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4892-1943-4301-9C3B-6B3F15CA51AA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DD8337-9791-E322-5963-4974953FE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E0AA31-C444-A5C0-69D2-23D211E53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DD6E-C32A-47F7-A14E-6F10A12FB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825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F9359A-82B7-E905-EC93-89E8AC045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4892-1943-4301-9C3B-6B3F15CA51AA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EFF31-1FFB-19E1-5DE9-E0675618E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3F057-BA02-E057-106B-F5955CEA6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DD6E-C32A-47F7-A14E-6F10A12FB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342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426CC-CBF1-F852-5029-29602D54E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F1A69-E4EC-A34B-CAE1-CF0810774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6DF225-B527-3F25-62DB-447024D0D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CEAC8-CC65-2C14-6E95-F7E47F882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4892-1943-4301-9C3B-6B3F15CA51AA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C99934-A109-E9F8-ADDA-0D219F216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874D0-4866-EAE5-F1CB-B3B5458FA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DD6E-C32A-47F7-A14E-6F10A12FB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7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F919D-B97D-6A98-B9C8-E662DB070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35454B-202D-D3A9-847D-95DF9B5C51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5E1012-3BF3-A098-4CD0-6B64F86CA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949198-B0D0-29B6-984F-C06AFA98E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4892-1943-4301-9C3B-6B3F15CA51AA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BB29A-6E53-BE1F-0982-44CE50991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5B69F-DD80-4C66-005E-41BAE0AB6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DD6E-C32A-47F7-A14E-6F10A12FB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085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641628-39D1-625D-59B3-7F5148E3A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C92C7-3814-CE94-CB54-3FA01A821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56F4-FAF3-F9DD-AAFF-809FA2F734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D4892-1943-4301-9C3B-6B3F15CA51AA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7C8BA-963C-28CC-EFB1-9FEC68DE3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591B8-92E2-3F78-845C-81BB18958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EDD6E-C32A-47F7-A14E-6F10A12FB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18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7DB532-956B-D385-09F9-3EDF129BC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51619" cy="2809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0FAE0E-4175-2F8F-A736-EDEA5B3C8D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53"/>
          <a:stretch/>
        </p:blipFill>
        <p:spPr>
          <a:xfrm>
            <a:off x="-1" y="2732087"/>
            <a:ext cx="6096001" cy="1047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73FE98-E6B3-37CC-4CF9-3441552861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4" b="76576"/>
          <a:stretch/>
        </p:blipFill>
        <p:spPr>
          <a:xfrm>
            <a:off x="-2" y="3779837"/>
            <a:ext cx="6096000" cy="7826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D6F279-9457-7B28-EC8B-B244B4ABD4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027" b="2704"/>
          <a:stretch/>
        </p:blipFill>
        <p:spPr>
          <a:xfrm>
            <a:off x="-2" y="4619625"/>
            <a:ext cx="6096000" cy="22383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E24101-BE1C-28A1-C3AF-9E956C88B9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8" y="-1"/>
            <a:ext cx="6052049" cy="4619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83D9D7-0FCF-93AB-9210-D4D87B181D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5992" y="4838699"/>
            <a:ext cx="5922055" cy="195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43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BD7F298-03DC-E107-EC11-AE8F641ACC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70"/>
          <a:stretch/>
        </p:blipFill>
        <p:spPr>
          <a:xfrm>
            <a:off x="6229350" y="11270"/>
            <a:ext cx="5930732" cy="68467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E618D4-968E-886F-8122-5FAF6A896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9" y="11269"/>
            <a:ext cx="59307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08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40DD10-72F7-FF43-AA3E-2A5C6293E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068347" y="1800807"/>
            <a:ext cx="6804313" cy="325638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581BE2D-9933-8419-E249-D2C729670538}"/>
              </a:ext>
            </a:extLst>
          </p:cNvPr>
          <p:cNvSpPr/>
          <p:nvPr/>
        </p:nvSpPr>
        <p:spPr>
          <a:xfrm>
            <a:off x="9162661" y="5934269"/>
            <a:ext cx="317241" cy="8210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25AFF0-E665-1576-7580-26C0F73710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15"/>
          <a:stretch/>
        </p:blipFill>
        <p:spPr>
          <a:xfrm rot="5400000">
            <a:off x="1372615" y="-611698"/>
            <a:ext cx="6097082" cy="8842313"/>
          </a:xfrm>
          <a:prstGeom prst="rect">
            <a:avLst/>
          </a:prstGeom>
        </p:spPr>
      </p:pic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5F272CD9-DD4B-535B-6E09-B76324EB77FD}"/>
              </a:ext>
            </a:extLst>
          </p:cNvPr>
          <p:cNvSpPr/>
          <p:nvPr/>
        </p:nvSpPr>
        <p:spPr>
          <a:xfrm rot="4779140">
            <a:off x="2248079" y="-614351"/>
            <a:ext cx="709127" cy="202461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7D361A-D17C-21E8-5C10-A58736F1F9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218" r="81855"/>
          <a:stretch/>
        </p:blipFill>
        <p:spPr>
          <a:xfrm rot="5400000">
            <a:off x="3987269" y="-538075"/>
            <a:ext cx="1981227" cy="32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8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ED1C02-6FB8-B077-1549-0C455DF4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757847" y="-624382"/>
            <a:ext cx="6809765" cy="80585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88D02F-6362-6AC9-36DF-E5C48B379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831" y="1745612"/>
            <a:ext cx="2362638" cy="51123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8464C2-45DC-6F5B-A403-BFABCB2D37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784" b="42168"/>
          <a:stretch/>
        </p:blipFill>
        <p:spPr>
          <a:xfrm rot="5400000">
            <a:off x="-2051988" y="2120135"/>
            <a:ext cx="5840963" cy="160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96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BFCA22-55E5-507D-C6BE-CA050A340E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63019"/>
          <a:stretch/>
        </p:blipFill>
        <p:spPr>
          <a:xfrm rot="5400000">
            <a:off x="6957469" y="1598703"/>
            <a:ext cx="6833229" cy="36358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35C597-4972-5B37-E6A0-375369BDE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048" y="124491"/>
            <a:ext cx="6681795" cy="658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7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377D76-5B42-3DB8-89FC-FA6721F528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4"/>
          <a:stretch/>
        </p:blipFill>
        <p:spPr>
          <a:xfrm>
            <a:off x="88530" y="0"/>
            <a:ext cx="5397870" cy="47386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B571EF-F95F-E8C6-86B1-D664BBEDE4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1" r="3827" b="33098"/>
          <a:stretch/>
        </p:blipFill>
        <p:spPr>
          <a:xfrm>
            <a:off x="5520852" y="0"/>
            <a:ext cx="6582618" cy="68069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7CCACC-670D-49FE-EDDC-56996E23BB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932"/>
          <a:stretch/>
        </p:blipFill>
        <p:spPr>
          <a:xfrm>
            <a:off x="54078" y="4501132"/>
            <a:ext cx="5358042" cy="230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29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Roberts</dc:creator>
  <cp:lastModifiedBy>Andy Roberts</cp:lastModifiedBy>
  <cp:revision>1</cp:revision>
  <dcterms:created xsi:type="dcterms:W3CDTF">2022-11-01T19:33:46Z</dcterms:created>
  <dcterms:modified xsi:type="dcterms:W3CDTF">2022-11-01T19:52:32Z</dcterms:modified>
</cp:coreProperties>
</file>