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EFEAE6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8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4596-8DF5-607B-5679-3A1F503BC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B65AE-5304-933A-4DEF-CF3799F96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2AC7-801C-0DEF-8616-6297CDF2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BBF4-D4AA-48A0-8431-5118054AE4B9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214A-2A7F-14C5-1030-A1E2020A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1E012-024E-6529-1FAB-02B42C2C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1B62-FD0A-44EF-AF03-692139B43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95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3725-764A-92B8-B324-75033CDA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5AEF0-2464-0A84-3D2A-514C759F3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E764E-03BB-118B-0CF9-831B72FD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BBF4-D4AA-48A0-8431-5118054AE4B9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7CE94-2B11-C8EF-2096-A798F603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D322E-BA1E-0E21-E6CD-CCA98858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1B62-FD0A-44EF-AF03-692139B43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9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B7176-86D5-1103-61A6-1CFDA7DE2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E5B88-1C80-70FD-4992-A0D0F4B2A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28297-7C70-2E16-799F-C5FC1A42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BBF4-D4AA-48A0-8431-5118054AE4B9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26080-377A-A50C-92E0-3431020A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6B853-C05B-FB9D-56B4-289D7EF0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1B62-FD0A-44EF-AF03-692139B43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7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4586-1AB4-A387-7E79-35C9E8F0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FEFCD-AEDB-2197-706F-20A0BBF8F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5F71E-BB2B-E3A3-F01E-47682498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BBF4-D4AA-48A0-8431-5118054AE4B9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0DAB4-FEE5-E6BE-1804-36C711AB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A62C0-CD9E-0698-362D-5C80DB97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1B62-FD0A-44EF-AF03-692139B43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7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961F-E8AE-77D9-4BA9-CC79D53A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A0137-6738-B0A4-8267-7F6DA47A1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13896-354C-29FC-F442-CFE0E554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BBF4-D4AA-48A0-8431-5118054AE4B9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5F714-C036-D97B-7ADE-10599562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9A161-2912-A742-7CC4-6501CE5B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1B62-FD0A-44EF-AF03-692139B43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50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7AC42-295D-FA90-B4E5-08C88116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7E2A9-50BA-0A84-32A5-375662880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5D157-28A5-7FA9-E779-6DC30A9E5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4FFAC-01FC-2687-90B1-79976A8C8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BBF4-D4AA-48A0-8431-5118054AE4B9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B92D-8577-057A-EC73-DB2B0179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5095D-F51D-CE6F-B68C-EC443C1F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1B62-FD0A-44EF-AF03-692139B43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0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8493-CEAB-E2F0-1219-EAC98014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923B9-E8D6-3BC0-ABB6-19190DDBB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E04B5-E975-3FC7-E429-966A3B5A7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9E1F8-2D4C-9ED5-DCB7-0EC1AD5D7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8ADC3-F493-8943-5A9C-67F901A80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9773-531C-053C-8F0C-2C9B8099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BBF4-D4AA-48A0-8431-5118054AE4B9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F26AA9-C8F7-B125-371E-7C714B9E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20BEC-C636-EF4A-8CA2-0AEB360C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1B62-FD0A-44EF-AF03-692139B43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57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636F-88D5-30A3-CA56-4051FD3D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1A920-ABCC-3AA0-C7A5-D19BDAE3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BBF4-D4AA-48A0-8431-5118054AE4B9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AF243-A1DE-EC70-F2E6-4F1B80BD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B8CA1-91D7-30E5-B195-939BF36F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1B62-FD0A-44EF-AF03-692139B43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0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D6C73-632A-ADAB-091B-C4A9CFA9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BBF4-D4AA-48A0-8431-5118054AE4B9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7D556-660A-AA46-67D1-692E9348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DF9EC-F638-BB9B-F3FD-936CAB06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1B62-FD0A-44EF-AF03-692139B43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87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E9BD-6AA4-6132-7FD2-1AA3EBBE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BAAD-B96E-F945-20E0-B4DCA56D6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3A44F-EEE4-51D4-01CA-FA07A59AE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2D61D-5197-ADBA-DEB8-CFB113DF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BBF4-D4AA-48A0-8431-5118054AE4B9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90E7A-B9BA-B935-9B26-CFDDB86C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2D07F-9EA9-B947-96A0-86FA150E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1B62-FD0A-44EF-AF03-692139B43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7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7B45-3D6E-015D-200E-1B7575ED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777C3E-7FBB-B89A-7EE4-09F8C4E2F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43A4D-11A5-29E6-7417-A72501AF8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FC15C-0B67-8D8A-E5E7-94419F94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BBF4-D4AA-48A0-8431-5118054AE4B9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F13FF-2194-D1D0-6AC9-2E9C8D6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1B69F-E0BA-D5A0-0C07-AAF6B8CE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1B62-FD0A-44EF-AF03-692139B43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29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E51DD-876C-6F1B-069B-D796C1B4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55185-B0C2-10FE-D763-AA8E62846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1295A-70DB-D532-8ADC-A810DBA94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BBF4-D4AA-48A0-8431-5118054AE4B9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93A18-6079-A423-4E4B-0AD875E0B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E2033-BBAC-0C57-AAC3-9E1A23C30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1B62-FD0A-44EF-AF03-692139B43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5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5EEC7D7-7F7A-CE71-C5BC-4F1C0CF8C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3" r="2410" b="69799"/>
          <a:stretch/>
        </p:blipFill>
        <p:spPr>
          <a:xfrm>
            <a:off x="3377682" y="45414"/>
            <a:ext cx="8814318" cy="1923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C220C8-1F4B-C047-E439-E06F39FC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28719" y="-2787363"/>
            <a:ext cx="1923345" cy="75888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759FD3-CDA2-92EA-CD8D-E7CC663EF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45" r="2410"/>
          <a:stretch/>
        </p:blipFill>
        <p:spPr>
          <a:xfrm>
            <a:off x="2761861" y="1959763"/>
            <a:ext cx="9430139" cy="4852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D6477-0485-7535-2FA9-A738FBF4B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10147" y="3062882"/>
            <a:ext cx="4843827" cy="26555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407C86-030A-5840-7BDE-646D5C930238}"/>
              </a:ext>
            </a:extLst>
          </p:cNvPr>
          <p:cNvSpPr txBox="1"/>
          <p:nvPr/>
        </p:nvSpPr>
        <p:spPr>
          <a:xfrm rot="5400000">
            <a:off x="5337110" y="4542993"/>
            <a:ext cx="26125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3a. Read and highlight the important points in the ‘Key point’ and ‘Task tip’ boxes.</a:t>
            </a:r>
            <a:endParaRPr lang="en-GB" sz="1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30035-3F55-6B76-A2CB-F90839C96D2B}"/>
              </a:ext>
            </a:extLst>
          </p:cNvPr>
          <p:cNvSpPr txBox="1"/>
          <p:nvPr/>
        </p:nvSpPr>
        <p:spPr>
          <a:xfrm rot="5400000">
            <a:off x="7760008" y="4355752"/>
            <a:ext cx="5038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1a.  Read and highlight the key information in the Key Point and Task Tip boxes on this page.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9790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F32963-4EBF-0268-FBE1-91A95A69E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625" y="2751"/>
            <a:ext cx="9394750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2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E044E-2652-4996-3C3B-A6DCB13D1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46862" y="-1792706"/>
            <a:ext cx="6852432" cy="10437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6D2655-CFAE-D8C8-5A80-F8130B936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4155" cy="3834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11E24B-917A-4930-7850-0F018C074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196722" y="4631983"/>
            <a:ext cx="3417171" cy="10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7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7EF2D-4F19-F871-65EA-05D0C4F3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261652" cy="6857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1F3E8-641F-A98F-15FC-E2688CA00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52" y="-1"/>
            <a:ext cx="5930349" cy="68443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7C7477-27E3-723F-799C-F8210678FD00}"/>
              </a:ext>
            </a:extLst>
          </p:cNvPr>
          <p:cNvSpPr/>
          <p:nvPr/>
        </p:nvSpPr>
        <p:spPr>
          <a:xfrm>
            <a:off x="2256183" y="5436704"/>
            <a:ext cx="904460" cy="149087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82930-AD8A-ED22-FAE8-6D1B5CBC360C}"/>
              </a:ext>
            </a:extLst>
          </p:cNvPr>
          <p:cNvSpPr/>
          <p:nvPr/>
        </p:nvSpPr>
        <p:spPr>
          <a:xfrm>
            <a:off x="8305800" y="33480"/>
            <a:ext cx="1186069" cy="165302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Look at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49FBE-A962-9E94-3235-69D7C6846D5E}"/>
              </a:ext>
            </a:extLst>
          </p:cNvPr>
          <p:cNvSpPr/>
          <p:nvPr/>
        </p:nvSpPr>
        <p:spPr>
          <a:xfrm>
            <a:off x="9829800" y="208721"/>
            <a:ext cx="685800" cy="89454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and</a:t>
            </a:r>
            <a:endParaRPr lang="en-GB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38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3</cp:revision>
  <dcterms:created xsi:type="dcterms:W3CDTF">2022-11-01T20:13:13Z</dcterms:created>
  <dcterms:modified xsi:type="dcterms:W3CDTF">2022-11-02T16:32:04Z</dcterms:modified>
</cp:coreProperties>
</file>