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B1D04D-334C-2C5D-598F-1901743D8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9E2783-D6ED-7ABE-A47F-904E6BE26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1F44CD-E42D-B0E0-FD2C-F8E4E4FF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34219-DAEA-03EE-AE00-B6A089506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01137-2219-D09D-53CD-1C88D30D9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2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B2440-A9D9-2898-F3EE-5F5C39447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66B70-5ACB-51F5-F1FA-C8B66AF68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C5DB5E-164E-3FCD-BB9A-293EB933A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07EAD-336F-E108-F389-7EC31F8C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D9D57-74EB-A955-EE8D-E98203A96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28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EAFB9F-7D82-100E-D5BE-6172931F83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9B1F19-61D9-4F85-BCC3-AE0EAA095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59DBD-BDFD-1D02-A643-71366AC3E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C01B-4323-209D-E3B2-DAC16DF71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1D732-5CC1-1769-CE13-D8C1D2EF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5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D48C0-8B05-FE68-D1B5-1BC51338A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C4626-A1A0-5269-AF66-4A1C6E51E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BBB07-D6BD-A11F-A011-CBD58D697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461EB-88FF-1656-0075-A61BE31CB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A1E911-D47A-0F6E-9BAF-29C4D4744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59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22D53-78DC-C722-99B1-6A5A8882B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5A8E3-C93B-8520-D10F-33A9FA24B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764D3-C7B0-5E89-CD06-8C4D51CCF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381160-CCE5-19A2-4679-2BD6331E8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0A1DE-394A-46A7-F810-D0EB753BD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517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DE97-EE5E-1F79-9B17-D99B7C00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6234-2E06-A0A1-9872-A1C390520C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55467-65C1-35F4-DC89-92C242AF5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B19BA-4C77-4E64-FA6D-F805ABCC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69542-3D80-7E5D-681E-A16E6B188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23071-3B9B-BAE8-A496-87353DE14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7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A6DD9-FDD3-6C37-A653-105BEC871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E865E-7810-5307-CB14-8632FAA63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5BCC2-E2F4-9E3D-1B52-70E162646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462A61-6619-862D-941F-9D2C70BDB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457619-26A0-C999-FF6C-20D157589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2FD64-34F3-5FFA-CB06-BFFD6427D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D7D438-E9F4-37C1-00C0-E49B83DFD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708CF0-614F-1FCF-469A-69939D5D5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0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38F2-DC27-36D3-A187-C34A8CF3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C5DC63-0D81-3C67-D0EE-2198B785E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F2D52-1EC9-37EA-3F36-AD431238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B8DB4-3682-CA10-1347-82FB6138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032CAA-C2BF-898A-8F4C-514A93C4E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1C0F84-99E1-80D7-BD39-DF8DEC192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05AEA-ACDE-4E73-26E6-F2C70CAFC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2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DC9D3-C579-B83C-7DF7-4991255B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CAD49-0808-CCBA-0CEB-135DAFB9F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F9C79-C4B7-5C3C-09CA-2590B60E7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D8FDA-4474-6D15-4FC9-2D2B1B008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CAEF5-2D46-EB6B-C1BE-A36342AA8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34722-C2E7-EB58-9AA0-591BEA823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45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65D52-C19B-918C-D88A-6EBA7C3F0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D27BDE-9AF4-74C2-9A7C-320B442731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E046A-F369-1FC4-598B-63B87D2F7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8847E2-C101-7D2C-3120-A67D9481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0897D-63F8-A7A8-1761-2F422DD97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40394-E22D-39B0-ED69-768C96C47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31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69620D-232F-6DB8-9D08-3D8973F7F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A8022-AC2A-D441-EC6D-29613ABBB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40209-9CF8-8F82-8DBA-811A4FEDC5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55250-BAF2-43CD-9D62-89FA802B4878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45F91-3649-54B3-0CAB-997531EA9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A2693-856D-5252-C17E-35E59438C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1C547-5E49-4312-8AAA-9A490C13E0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32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23526-B65C-F08D-68D8-7128AB398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7680"/>
            <a:ext cx="10515600" cy="1325563"/>
          </a:xfrm>
        </p:spPr>
        <p:txBody>
          <a:bodyPr/>
          <a:lstStyle/>
          <a:p>
            <a:pPr algn="ctr"/>
            <a:r>
              <a:rPr lang="en-US" b="1" i="1" dirty="0">
                <a:solidFill>
                  <a:srgbClr val="C00000"/>
                </a:solidFill>
              </a:rPr>
              <a:t>What revision techniques work best when it comes to making information stick?</a:t>
            </a:r>
            <a:endParaRPr lang="en-GB" b="1" i="1" dirty="0">
              <a:solidFill>
                <a:srgbClr val="C00000"/>
              </a:solidFill>
            </a:endParaRPr>
          </a:p>
        </p:txBody>
      </p:sp>
      <p:pic>
        <p:nvPicPr>
          <p:cNvPr id="5" name="Graphic 4" descr="Signature with solid fill">
            <a:extLst>
              <a:ext uri="{FF2B5EF4-FFF2-40B4-BE49-F238E27FC236}">
                <a16:creationId xmlns:a16="http://schemas.microsoft.com/office/drawing/2014/main" id="{C47A774B-0E1B-41C6-F41F-5AC36C514C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32245" y="2452395"/>
            <a:ext cx="4124131" cy="4124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757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23BDA5-D6FB-B8D5-57EE-C06BBA8A9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04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>
            <a:extLst>
              <a:ext uri="{FF2B5EF4-FFF2-40B4-BE49-F238E27FC236}">
                <a16:creationId xmlns:a16="http://schemas.microsoft.com/office/drawing/2014/main" id="{4AAAF396-1528-8841-3A9E-A1E68113DE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70" r="6939"/>
          <a:stretch/>
        </p:blipFill>
        <p:spPr bwMode="auto">
          <a:xfrm>
            <a:off x="0" y="-1"/>
            <a:ext cx="12192000" cy="6862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51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EC147-FE36-406E-B9C1-E0E2CCE217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7B5126-4F3F-3369-0041-20DF4D3999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6F32A6-89D9-28D1-700D-B026FE460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46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436A8-9637-C7E9-D93C-0BD64D048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8EABB-37A8-A3BC-6B72-20CAA3575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721F4D-9819-8F18-F250-CB3E9C8ED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7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156C2F7-B7A8-9837-209D-9D147A120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930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9B5555-9287-475A-7E31-F8FC09847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25325" cy="685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2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761247-6ADE-2139-1A2E-5E388ACED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9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66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FCB08DB-7A2E-EA64-5F49-365AD7A23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539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03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65AB05-6584-34C4-1E0F-C9415EE330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87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62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3A47C9-2D34-9A45-5F92-04D46F904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3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36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13</Words>
  <Application>Microsoft Office PowerPoint</Application>
  <PresentationFormat>Widescreen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What revision techniques work best when it comes to making information stick?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Andy Roberts</dc:creator>
  <cp:lastModifiedBy>Andy Roberts</cp:lastModifiedBy>
  <cp:revision>2</cp:revision>
  <dcterms:created xsi:type="dcterms:W3CDTF">2022-12-09T18:23:17Z</dcterms:created>
  <dcterms:modified xsi:type="dcterms:W3CDTF">2022-12-13T14:33:41Z</dcterms:modified>
</cp:coreProperties>
</file>